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13" r:id="rId5"/>
    <p:sldMasterId id="2147483726" r:id="rId6"/>
    <p:sldMasterId id="2147483739" r:id="rId7"/>
    <p:sldMasterId id="2147483752" r:id="rId8"/>
    <p:sldMasterId id="2147483765" r:id="rId9"/>
  </p:sldMasterIdLst>
  <p:sldIdLst>
    <p:sldId id="257" r:id="rId10"/>
    <p:sldId id="258" r:id="rId11"/>
    <p:sldId id="261" r:id="rId12"/>
    <p:sldId id="262" r:id="rId13"/>
    <p:sldId id="273" r:id="rId14"/>
    <p:sldId id="270" r:id="rId15"/>
    <p:sldId id="274" r:id="rId16"/>
    <p:sldId id="275" r:id="rId17"/>
    <p:sldId id="276" r:id="rId18"/>
    <p:sldId id="277" r:id="rId19"/>
    <p:sldId id="278" r:id="rId20"/>
    <p:sldId id="300" r:id="rId21"/>
    <p:sldId id="279" r:id="rId22"/>
    <p:sldId id="280" r:id="rId23"/>
    <p:sldId id="281" r:id="rId24"/>
    <p:sldId id="282" r:id="rId25"/>
    <p:sldId id="283" r:id="rId26"/>
    <p:sldId id="284" r:id="rId27"/>
    <p:sldId id="285" r:id="rId28"/>
    <p:sldId id="286" r:id="rId29"/>
    <p:sldId id="265" r:id="rId30"/>
    <p:sldId id="266" r:id="rId31"/>
    <p:sldId id="267" r:id="rId32"/>
    <p:sldId id="268" r:id="rId33"/>
    <p:sldId id="269" r:id="rId34"/>
    <p:sldId id="287" r:id="rId35"/>
    <p:sldId id="289" r:id="rId36"/>
    <p:sldId id="290" r:id="rId37"/>
    <p:sldId id="292" r:id="rId38"/>
    <p:sldId id="299" r:id="rId39"/>
  </p:sldIdLst>
  <p:sldSz cx="12192000" cy="6858000"/>
  <p:notesSz cx="7559675" cy="10691813"/>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8F0"/>
    <a:srgbClr val="FBE6CE"/>
    <a:srgbClr val="EECC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25" autoAdjust="0"/>
    <p:restoredTop sz="94660"/>
  </p:normalViewPr>
  <p:slideViewPr>
    <p:cSldViewPr snapToGrid="0">
      <p:cViewPr varScale="1">
        <p:scale>
          <a:sx n="79" d="100"/>
          <a:sy n="79" d="100"/>
        </p:scale>
        <p:origin x="907" y="4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27"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8"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63"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364"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6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66"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67" name="PlaceHolder 1"/>
          <p:cNvSpPr>
            <a:spLocks noGrp="1"/>
          </p:cNvSpPr>
          <p:nvPr>
            <p:ph type="subTitle"/>
          </p:nvPr>
        </p:nvSpPr>
        <p:spPr>
          <a:xfrm>
            <a:off x="1097280" y="286560"/>
            <a:ext cx="10057320" cy="6721200"/>
          </a:xfrm>
          <a:prstGeom prst="rect">
            <a:avLst/>
          </a:prstGeom>
        </p:spPr>
        <p:txBody>
          <a:bodyPr lIns="0" tIns="0" rIns="0" bIns="0" anchor="ctr">
            <a:noAutofit/>
          </a:bodyPr>
          <a:lstStyle/>
          <a:p>
            <a:pPr algn="ctr"/>
            <a:endParaRPr lang="lt-LT" sz="3200" b="0" strike="noStrike" spc="-1">
              <a:latin typeface="Aria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68"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36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7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7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72"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373"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7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75"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76"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37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7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79"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80"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381"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82"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83"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38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8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8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87"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88"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389"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90"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91"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92"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93"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94"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3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3"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35"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6"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7"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8"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9"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40"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45"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lt-LT"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47"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4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5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1097280" y="286560"/>
            <a:ext cx="10057320" cy="6721200"/>
          </a:xfrm>
          <a:prstGeom prst="rect">
            <a:avLst/>
          </a:prstGeom>
        </p:spPr>
        <p:txBody>
          <a:bodyPr lIns="0" tIns="0" rIns="0" bIns="0" anchor="ctr">
            <a:noAutofit/>
          </a:bodyPr>
          <a:lstStyle/>
          <a:p>
            <a:pPr algn="ctr"/>
            <a:endParaRPr lang="lt-LT"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5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5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5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6"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lt-LT"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5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5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60"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6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6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64"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66"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67"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6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7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7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72"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74"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75"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76"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77"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78"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79"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89"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lt-LT"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91"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93"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94"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8"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1097280" y="286560"/>
            <a:ext cx="10057320" cy="6721200"/>
          </a:xfrm>
          <a:prstGeom prst="rect">
            <a:avLst/>
          </a:prstGeom>
        </p:spPr>
        <p:txBody>
          <a:bodyPr lIns="0" tIns="0" rIns="0" bIns="0" anchor="ctr">
            <a:noAutofit/>
          </a:bodyPr>
          <a:lstStyle/>
          <a:p>
            <a:pPr algn="ctr"/>
            <a:endParaRPr lang="lt-LT"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9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99"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100"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102"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10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104"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10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10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108"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110"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111"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11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11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115"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116"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118"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119"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120"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121"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122"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123"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7"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128"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lt-LT"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130"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1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1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132"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13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4"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5" name="PlaceHolder 1"/>
          <p:cNvSpPr>
            <a:spLocks noGrp="1"/>
          </p:cNvSpPr>
          <p:nvPr>
            <p:ph type="subTitle"/>
          </p:nvPr>
        </p:nvSpPr>
        <p:spPr>
          <a:xfrm>
            <a:off x="1097280" y="286560"/>
            <a:ext cx="10057320" cy="6721200"/>
          </a:xfrm>
          <a:prstGeom prst="rect">
            <a:avLst/>
          </a:prstGeom>
        </p:spPr>
        <p:txBody>
          <a:bodyPr lIns="0" tIns="0" rIns="0" bIns="0" anchor="ctr">
            <a:noAutofit/>
          </a:bodyPr>
          <a:lstStyle/>
          <a:p>
            <a:pPr algn="ctr"/>
            <a:endParaRPr lang="lt-LT"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13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13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13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141"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14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143"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14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14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147"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149"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150"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15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15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15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155"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157"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158"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159"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160"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161"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162"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05"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206"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lt-LT"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208"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09"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21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1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12"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13" name="PlaceHolder 1"/>
          <p:cNvSpPr>
            <a:spLocks noGrp="1"/>
          </p:cNvSpPr>
          <p:nvPr>
            <p:ph type="subTitle"/>
          </p:nvPr>
        </p:nvSpPr>
        <p:spPr>
          <a:xfrm>
            <a:off x="1097280" y="286560"/>
            <a:ext cx="10057320" cy="6721200"/>
          </a:xfrm>
          <a:prstGeom prst="rect">
            <a:avLst/>
          </a:prstGeom>
        </p:spPr>
        <p:txBody>
          <a:bodyPr lIns="0" tIns="0" rIns="0" bIns="0" anchor="ctr">
            <a:noAutofit/>
          </a:bodyPr>
          <a:lstStyle/>
          <a:p>
            <a:pPr algn="ctr"/>
            <a:endParaRPr lang="lt-LT"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14"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21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1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1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18"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21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2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21"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2"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22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2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25"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26"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227"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28"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29"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23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3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3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33"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1097280" y="286560"/>
            <a:ext cx="10057320" cy="6721200"/>
          </a:xfrm>
          <a:prstGeom prst="rect">
            <a:avLst/>
          </a:prstGeom>
        </p:spPr>
        <p:txBody>
          <a:bodyPr lIns="0" tIns="0" rIns="0" bIns="0" anchor="ctr">
            <a:noAutofit/>
          </a:bodyPr>
          <a:lstStyle/>
          <a:p>
            <a:pPr algn="ctr"/>
            <a:endParaRPr lang="lt-LT"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235"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36"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37"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38"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39"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40"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44"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245"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lt-LT" sz="3200" b="0" strike="noStrike" spc="-1">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46"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247"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48"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24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5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51"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52" name="PlaceHolder 1"/>
          <p:cNvSpPr>
            <a:spLocks noGrp="1"/>
          </p:cNvSpPr>
          <p:nvPr>
            <p:ph type="subTitle"/>
          </p:nvPr>
        </p:nvSpPr>
        <p:spPr>
          <a:xfrm>
            <a:off x="1097280" y="286560"/>
            <a:ext cx="10057320" cy="6721200"/>
          </a:xfrm>
          <a:prstGeom prst="rect">
            <a:avLst/>
          </a:prstGeom>
        </p:spPr>
        <p:txBody>
          <a:bodyPr lIns="0" tIns="0" rIns="0" bIns="0" anchor="ctr">
            <a:noAutofit/>
          </a:bodyPr>
          <a:lstStyle/>
          <a:p>
            <a:pPr algn="ctr"/>
            <a:endParaRPr lang="lt-LT" sz="3200" b="0" strike="noStrike" spc="-1">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53"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25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5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5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57"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25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5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60"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61"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26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6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64"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1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1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1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5"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266"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67"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8"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26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7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7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72"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274"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75"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76"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77"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78"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79"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82"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283"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lt-LT" sz="3200" b="0" strike="noStrike" spc="-1">
              <a:latin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84"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28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86"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28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8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89"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90" name="PlaceHolder 1"/>
          <p:cNvSpPr>
            <a:spLocks noGrp="1"/>
          </p:cNvSpPr>
          <p:nvPr>
            <p:ph type="subTitle"/>
          </p:nvPr>
        </p:nvSpPr>
        <p:spPr>
          <a:xfrm>
            <a:off x="1097280" y="286560"/>
            <a:ext cx="10057320" cy="6721200"/>
          </a:xfrm>
          <a:prstGeom prst="rect">
            <a:avLst/>
          </a:prstGeom>
        </p:spPr>
        <p:txBody>
          <a:bodyPr lIns="0" tIns="0" rIns="0" bIns="0" anchor="ctr">
            <a:noAutofit/>
          </a:bodyPr>
          <a:lstStyle/>
          <a:p>
            <a:pPr algn="ctr"/>
            <a:endParaRPr lang="lt-LT" sz="3200" b="0" strike="noStrike" spc="-1">
              <a:latin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91"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29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9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9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1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1"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95"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29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9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9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99"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30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0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0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03"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30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0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6"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30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0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0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1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1"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31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1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1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1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1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1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20"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321"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lt-LT" sz="3200" b="0" strike="noStrike" spc="-1">
              <a:latin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22"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323"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24"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325"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2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27"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2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25"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28" name="PlaceHolder 1"/>
          <p:cNvSpPr>
            <a:spLocks noGrp="1"/>
          </p:cNvSpPr>
          <p:nvPr>
            <p:ph type="subTitle"/>
          </p:nvPr>
        </p:nvSpPr>
        <p:spPr>
          <a:xfrm>
            <a:off x="1097280" y="286560"/>
            <a:ext cx="10057320" cy="6721200"/>
          </a:xfrm>
          <a:prstGeom prst="rect">
            <a:avLst/>
          </a:prstGeom>
        </p:spPr>
        <p:txBody>
          <a:bodyPr lIns="0" tIns="0" rIns="0" bIns="0" anchor="ctr">
            <a:noAutofit/>
          </a:bodyPr>
          <a:lstStyle/>
          <a:p>
            <a:pPr algn="ctr"/>
            <a:endParaRPr lang="lt-LT" sz="3200" b="0" strike="noStrike" spc="-1">
              <a:latin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29"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33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3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3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33"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334"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3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36"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37"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33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3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40"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41"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342"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43"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44"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34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4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4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48"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9"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350"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51"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52"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53"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54"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
        <p:nvSpPr>
          <p:cNvPr id="355"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59"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360"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lt-LT" sz="3200" b="0" strike="noStrike" spc="-1">
              <a:latin typeface="Aria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61" name="PlaceHolder 1"/>
          <p:cNvSpPr>
            <a:spLocks noGrp="1"/>
          </p:cNvSpPr>
          <p:nvPr>
            <p:ph type="title"/>
          </p:nvPr>
        </p:nvSpPr>
        <p:spPr>
          <a:xfrm>
            <a:off x="1097280" y="286560"/>
            <a:ext cx="10057320" cy="1449720"/>
          </a:xfrm>
          <a:prstGeom prst="rect">
            <a:avLst/>
          </a:prstGeom>
        </p:spPr>
        <p:txBody>
          <a:bodyPr lIns="0" tIns="0" rIns="0" bIns="0" anchor="ctr">
            <a:noAutofit/>
          </a:bodyPr>
          <a:lstStyle/>
          <a:p>
            <a:endParaRPr lang="lt-LT" sz="1800" b="0" strike="noStrike" spc="-1">
              <a:solidFill>
                <a:srgbClr val="000000"/>
              </a:solidFill>
              <a:latin typeface="Arial"/>
            </a:endParaRPr>
          </a:p>
        </p:txBody>
      </p:sp>
      <p:sp>
        <p:nvSpPr>
          <p:cNvPr id="362"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lt-LT" sz="28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4.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4.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5.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CustomShape 1"/>
          <p:cNvSpPr/>
          <p:nvPr/>
        </p:nvSpPr>
        <p:spPr>
          <a:xfrm>
            <a:off x="0" y="6400800"/>
            <a:ext cx="12191040" cy="4561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sp>
      <p:sp>
        <p:nvSpPr>
          <p:cNvPr id="6" name="CustomShape 2"/>
          <p:cNvSpPr/>
          <p:nvPr/>
        </p:nvSpPr>
        <p:spPr>
          <a:xfrm>
            <a:off x="0" y="6334200"/>
            <a:ext cx="12191040" cy="64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2" name="Line 3"/>
          <p:cNvSpPr/>
          <p:nvPr/>
        </p:nvSpPr>
        <p:spPr>
          <a:xfrm>
            <a:off x="1193400" y="1737720"/>
            <a:ext cx="9966960" cy="0"/>
          </a:xfrm>
          <a:prstGeom prst="line">
            <a:avLst/>
          </a:prstGeom>
          <a:ln w="6350">
            <a:solidFill>
              <a:schemeClr val="tx1">
                <a:lumMod val="50000"/>
                <a:lumOff val="50000"/>
              </a:schemeClr>
            </a:solidFill>
            <a:round/>
          </a:ln>
        </p:spPr>
        <p:style>
          <a:lnRef idx="1">
            <a:schemeClr val="accent1"/>
          </a:lnRef>
          <a:fillRef idx="0">
            <a:schemeClr val="accent1"/>
          </a:fillRef>
          <a:effectRef idx="0">
            <a:schemeClr val="accent1"/>
          </a:effectRef>
          <a:fontRef idx="minor"/>
        </p:style>
      </p:sp>
      <p:sp>
        <p:nvSpPr>
          <p:cNvPr id="3" name="PlaceHolder 4"/>
          <p:cNvSpPr>
            <a:spLocks noGrp="1"/>
          </p:cNvSpPr>
          <p:nvPr>
            <p:ph type="title"/>
          </p:nvPr>
        </p:nvSpPr>
        <p:spPr>
          <a:xfrm>
            <a:off x="609480" y="273600"/>
            <a:ext cx="10972440" cy="1144800"/>
          </a:xfrm>
          <a:prstGeom prst="rect">
            <a:avLst/>
          </a:prstGeom>
        </p:spPr>
        <p:txBody>
          <a:bodyPr lIns="0" tIns="0" rIns="0" bIns="0" anchor="ctr">
            <a:noAutofit/>
          </a:bodyPr>
          <a:lstStyle/>
          <a:p>
            <a:r>
              <a:rPr lang="lt-LT" sz="1800" b="0" strike="noStrike" spc="-1">
                <a:solidFill>
                  <a:srgbClr val="000000"/>
                </a:solidFill>
                <a:latin typeface="Arial"/>
              </a:rPr>
              <a:t>Pavadinimas</a:t>
            </a:r>
          </a:p>
        </p:txBody>
      </p:sp>
      <p:sp>
        <p:nvSpPr>
          <p:cNvPr id="4"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lt-LT" sz="2800" b="0" strike="noStrike" spc="-1">
                <a:solidFill>
                  <a:srgbClr val="000000"/>
                </a:solidFill>
                <a:latin typeface="Arial"/>
              </a:rPr>
              <a:t>Pirmas struktūros lygis</a:t>
            </a:r>
          </a:p>
          <a:p>
            <a:pPr marL="864000" lvl="1" indent="-324000">
              <a:spcBef>
                <a:spcPts val="1134"/>
              </a:spcBef>
              <a:buClr>
                <a:srgbClr val="000000"/>
              </a:buClr>
              <a:buSzPct val="75000"/>
              <a:buFont typeface="Symbol" charset="2"/>
              <a:buChar char=""/>
            </a:pPr>
            <a:r>
              <a:rPr lang="lt-LT" sz="2000" b="0" strike="noStrike" spc="-1">
                <a:solidFill>
                  <a:srgbClr val="000000"/>
                </a:solidFill>
                <a:latin typeface="Arial"/>
              </a:rPr>
              <a:t>Antras struktūros lygmuo</a:t>
            </a:r>
          </a:p>
          <a:p>
            <a:pPr marL="1296000" lvl="2" indent="-288000">
              <a:spcBef>
                <a:spcPts val="850"/>
              </a:spcBef>
              <a:buClr>
                <a:srgbClr val="000000"/>
              </a:buClr>
              <a:buSzPct val="45000"/>
              <a:buFont typeface="Wingdings" charset="2"/>
              <a:buChar char=""/>
            </a:pPr>
            <a:r>
              <a:rPr lang="lt-LT" sz="1800" b="0" strike="noStrike" spc="-1">
                <a:solidFill>
                  <a:srgbClr val="000000"/>
                </a:solidFill>
                <a:latin typeface="Arial"/>
              </a:rPr>
              <a:t>Trečias struktūros lygmuo</a:t>
            </a:r>
          </a:p>
          <a:p>
            <a:pPr marL="1728000" lvl="3" indent="-216000">
              <a:spcBef>
                <a:spcPts val="567"/>
              </a:spcBef>
              <a:buClr>
                <a:srgbClr val="000000"/>
              </a:buClr>
              <a:buSzPct val="75000"/>
              <a:buFont typeface="Symbol" charset="2"/>
              <a:buChar char=""/>
            </a:pPr>
            <a:r>
              <a:rPr lang="lt-LT" sz="1800" b="0" strike="noStrike" spc="-1">
                <a:solidFill>
                  <a:srgbClr val="000000"/>
                </a:solidFill>
                <a:latin typeface="Arial"/>
              </a:rPr>
              <a:t>Ketvirtas struktūros lygmuo</a:t>
            </a:r>
          </a:p>
          <a:p>
            <a:pPr marL="2160000" lvl="4" indent="-216000">
              <a:spcBef>
                <a:spcPts val="283"/>
              </a:spcBef>
              <a:buClr>
                <a:srgbClr val="000000"/>
              </a:buClr>
              <a:buSzPct val="45000"/>
              <a:buFont typeface="Wingdings" charset="2"/>
              <a:buChar char=""/>
            </a:pPr>
            <a:r>
              <a:rPr lang="lt-LT" sz="2000" b="0" strike="noStrike" spc="-1">
                <a:solidFill>
                  <a:srgbClr val="000000"/>
                </a:solidFill>
                <a:latin typeface="Arial"/>
              </a:rPr>
              <a:t>Penktas struktūros lygmuo</a:t>
            </a:r>
          </a:p>
          <a:p>
            <a:pPr marL="2592000" lvl="5" indent="-216000">
              <a:spcBef>
                <a:spcPts val="283"/>
              </a:spcBef>
              <a:buClr>
                <a:srgbClr val="000000"/>
              </a:buClr>
              <a:buSzPct val="45000"/>
              <a:buFont typeface="Wingdings" charset="2"/>
              <a:buChar char=""/>
            </a:pPr>
            <a:r>
              <a:rPr lang="lt-LT" sz="2000" b="0" strike="noStrike" spc="-1">
                <a:solidFill>
                  <a:srgbClr val="000000"/>
                </a:solidFill>
                <a:latin typeface="Arial"/>
              </a:rPr>
              <a:t>Šeštas struktūros lygmuo</a:t>
            </a:r>
          </a:p>
          <a:p>
            <a:pPr marL="3024000" lvl="6" indent="-216000">
              <a:spcBef>
                <a:spcPts val="283"/>
              </a:spcBef>
              <a:buClr>
                <a:srgbClr val="000000"/>
              </a:buClr>
              <a:buSzPct val="45000"/>
              <a:buFont typeface="Wingdings" charset="2"/>
              <a:buChar char=""/>
            </a:pPr>
            <a:r>
              <a:rPr lang="lt-LT" sz="2000" b="0" strike="noStrike" spc="-1">
                <a:solidFill>
                  <a:srgbClr val="000000"/>
                </a:solidFill>
                <a:latin typeface="Arial"/>
              </a:rPr>
              <a:t>Septintas struktūros lygmuo</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41" name="CustomShape 1"/>
          <p:cNvSpPr/>
          <p:nvPr/>
        </p:nvSpPr>
        <p:spPr>
          <a:xfrm>
            <a:off x="-12240" y="6951600"/>
            <a:ext cx="11185200" cy="659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tabLst>
                <a:tab pos="0" algn="l"/>
              </a:tabLst>
            </a:pPr>
            <a:r>
              <a:rPr lang="en-US" sz="1870" b="0" strike="noStrike" spc="-1">
                <a:solidFill>
                  <a:srgbClr val="A6A6A6"/>
                </a:solidFill>
                <a:latin typeface="Calibri"/>
                <a:ea typeface="DejaVu Sans"/>
              </a:rPr>
              <a:t>This presentation uses a free template provided by FPPT.com</a:t>
            </a:r>
            <a:endParaRPr lang="lt-LT" sz="1870" b="0" strike="noStrike" spc="-1">
              <a:latin typeface="Arial"/>
            </a:endParaRPr>
          </a:p>
          <a:p>
            <a:pPr>
              <a:lnSpc>
                <a:spcPct val="100000"/>
              </a:lnSpc>
              <a:tabLst>
                <a:tab pos="0" algn="l"/>
              </a:tabLst>
            </a:pPr>
            <a:r>
              <a:rPr lang="en-US" sz="1870" b="0" strike="noStrike" spc="-1">
                <a:solidFill>
                  <a:srgbClr val="A6A6A6"/>
                </a:solidFill>
                <a:latin typeface="Calibri"/>
                <a:ea typeface="DejaVu Sans"/>
              </a:rPr>
              <a:t>www.free-power-point-templates.com</a:t>
            </a:r>
            <a:endParaRPr lang="lt-LT" sz="1870" b="0" strike="noStrike" spc="-1">
              <a:latin typeface="Arial"/>
            </a:endParaRPr>
          </a:p>
        </p:txBody>
      </p:sp>
      <p:sp>
        <p:nvSpPr>
          <p:cNvPr id="42" name="PlaceHolder 2"/>
          <p:cNvSpPr>
            <a:spLocks noGrp="1"/>
          </p:cNvSpPr>
          <p:nvPr>
            <p:ph type="title"/>
          </p:nvPr>
        </p:nvSpPr>
        <p:spPr>
          <a:xfrm>
            <a:off x="1097280" y="286560"/>
            <a:ext cx="10057320" cy="1449720"/>
          </a:xfrm>
          <a:prstGeom prst="rect">
            <a:avLst/>
          </a:prstGeom>
        </p:spPr>
        <p:txBody>
          <a:bodyPr lIns="0" tIns="0" rIns="0" bIns="0" anchor="ctr">
            <a:noAutofit/>
          </a:bodyPr>
          <a:lstStyle/>
          <a:p>
            <a:pPr algn="ctr"/>
            <a:r>
              <a:rPr lang="lt-LT" sz="4400" b="0" strike="noStrike" spc="-1">
                <a:solidFill>
                  <a:srgbClr val="000000"/>
                </a:solidFill>
                <a:latin typeface="Arial"/>
              </a:rPr>
              <a:t>Pavadinimas</a:t>
            </a:r>
          </a:p>
        </p:txBody>
      </p:sp>
      <p:sp>
        <p:nvSpPr>
          <p:cNvPr id="43" name="PlaceHolder 3"/>
          <p:cNvSpPr>
            <a:spLocks noGrp="1"/>
          </p:cNvSpPr>
          <p:nvPr>
            <p:ph type="body"/>
          </p:nvPr>
        </p:nvSpPr>
        <p:spPr>
          <a:xfrm>
            <a:off x="609480" y="1604520"/>
            <a:ext cx="10972080" cy="3976920"/>
          </a:xfrm>
          <a:prstGeom prst="rect">
            <a:avLst/>
          </a:prstGeom>
        </p:spPr>
        <p:txBody>
          <a:bodyPr lIns="0" tIns="0" rIns="0" bIns="0">
            <a:normAutofit/>
          </a:bodyPr>
          <a:lstStyle/>
          <a:p>
            <a:pPr marL="432000" indent="-324000" algn="ctr">
              <a:spcBef>
                <a:spcPts val="1417"/>
              </a:spcBef>
              <a:buClr>
                <a:srgbClr val="000000"/>
              </a:buClr>
              <a:buSzPct val="45000"/>
              <a:buFont typeface="Wingdings" charset="2"/>
              <a:buChar char=""/>
            </a:pPr>
            <a:r>
              <a:rPr lang="lt-LT" sz="2800" b="0" strike="noStrike" spc="-1">
                <a:solidFill>
                  <a:srgbClr val="000000"/>
                </a:solidFill>
                <a:latin typeface="Arial"/>
              </a:rPr>
              <a:t>Pirmas struktūros lygis</a:t>
            </a:r>
          </a:p>
          <a:p>
            <a:pPr marL="864000" lvl="1" indent="-324000" algn="ctr">
              <a:spcBef>
                <a:spcPts val="1134"/>
              </a:spcBef>
              <a:buClr>
                <a:srgbClr val="000000"/>
              </a:buClr>
              <a:buSzPct val="75000"/>
              <a:buFont typeface="Symbol" charset="2"/>
              <a:buChar char=""/>
            </a:pPr>
            <a:r>
              <a:rPr lang="lt-LT" sz="2800" b="0" strike="noStrike" spc="-1">
                <a:solidFill>
                  <a:srgbClr val="000000"/>
                </a:solidFill>
                <a:latin typeface="Arial"/>
              </a:rPr>
              <a:t>Antras struktūros lygmuo</a:t>
            </a:r>
          </a:p>
          <a:p>
            <a:pPr marL="1296000" lvl="2" indent="-288000" algn="ctr">
              <a:spcBef>
                <a:spcPts val="850"/>
              </a:spcBef>
              <a:buClr>
                <a:srgbClr val="000000"/>
              </a:buClr>
              <a:buSzPct val="45000"/>
              <a:buFont typeface="Wingdings" charset="2"/>
              <a:buChar char=""/>
            </a:pPr>
            <a:r>
              <a:rPr lang="lt-LT" sz="2800" b="0" strike="noStrike" spc="-1">
                <a:solidFill>
                  <a:srgbClr val="000000"/>
                </a:solidFill>
                <a:latin typeface="Arial"/>
              </a:rPr>
              <a:t>Trečias struktūros lygmuo</a:t>
            </a:r>
          </a:p>
          <a:p>
            <a:pPr marL="1728000" lvl="3" indent="-216000" algn="ctr">
              <a:spcBef>
                <a:spcPts val="567"/>
              </a:spcBef>
              <a:buClr>
                <a:srgbClr val="000000"/>
              </a:buClr>
              <a:buSzPct val="75000"/>
              <a:buFont typeface="Symbol" charset="2"/>
              <a:buChar char=""/>
            </a:pPr>
            <a:r>
              <a:rPr lang="lt-LT" sz="2800" b="0" strike="noStrike" spc="-1">
                <a:solidFill>
                  <a:srgbClr val="000000"/>
                </a:solidFill>
                <a:latin typeface="Arial"/>
              </a:rPr>
              <a:t>Ketvirtas struktūros lygmuo</a:t>
            </a:r>
          </a:p>
          <a:p>
            <a:pPr marL="2160000" lvl="4" indent="-216000" algn="ctr">
              <a:spcBef>
                <a:spcPts val="283"/>
              </a:spcBef>
              <a:buClr>
                <a:srgbClr val="000000"/>
              </a:buClr>
              <a:buSzPct val="45000"/>
              <a:buFont typeface="Wingdings" charset="2"/>
              <a:buChar char=""/>
            </a:pPr>
            <a:r>
              <a:rPr lang="lt-LT" sz="2800" b="0" strike="noStrike" spc="-1">
                <a:solidFill>
                  <a:srgbClr val="000000"/>
                </a:solidFill>
                <a:latin typeface="Arial"/>
              </a:rPr>
              <a:t>Penktas struktūros lygmuo</a:t>
            </a:r>
          </a:p>
          <a:p>
            <a:pPr marL="2592000" lvl="5" indent="-216000" algn="ctr">
              <a:spcBef>
                <a:spcPts val="283"/>
              </a:spcBef>
              <a:buClr>
                <a:srgbClr val="000000"/>
              </a:buClr>
              <a:buSzPct val="45000"/>
              <a:buFont typeface="Wingdings" charset="2"/>
              <a:buChar char=""/>
            </a:pPr>
            <a:r>
              <a:rPr lang="lt-LT" sz="2800" b="0" strike="noStrike" spc="-1">
                <a:solidFill>
                  <a:srgbClr val="000000"/>
                </a:solidFill>
                <a:latin typeface="Arial"/>
              </a:rPr>
              <a:t>Šeštas struktūros lygmuo</a:t>
            </a:r>
          </a:p>
          <a:p>
            <a:pPr marL="3024000" lvl="6" indent="-216000" algn="ctr">
              <a:spcBef>
                <a:spcPts val="283"/>
              </a:spcBef>
              <a:buClr>
                <a:srgbClr val="000000"/>
              </a:buClr>
              <a:buSzPct val="45000"/>
              <a:buFont typeface="Wingdings" charset="2"/>
              <a:buChar char=""/>
            </a:pPr>
            <a:r>
              <a:rPr lang="lt-LT" sz="2800" b="0" strike="noStrike" spc="-1">
                <a:solidFill>
                  <a:srgbClr val="000000"/>
                </a:solidFill>
                <a:latin typeface="Arial"/>
              </a:rPr>
              <a:t>Septintas struktūros lygmuo</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 name="CustomShape 1" hidden="1"/>
          <p:cNvSpPr/>
          <p:nvPr/>
        </p:nvSpPr>
        <p:spPr>
          <a:xfrm>
            <a:off x="0" y="6400800"/>
            <a:ext cx="12191040" cy="4561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sp>
      <p:sp>
        <p:nvSpPr>
          <p:cNvPr id="81" name="CustomShape 2" hidden="1"/>
          <p:cNvSpPr/>
          <p:nvPr/>
        </p:nvSpPr>
        <p:spPr>
          <a:xfrm>
            <a:off x="0" y="6334200"/>
            <a:ext cx="12191040" cy="64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82" name="Line 3"/>
          <p:cNvSpPr/>
          <p:nvPr/>
        </p:nvSpPr>
        <p:spPr>
          <a:xfrm>
            <a:off x="1193400" y="1737720"/>
            <a:ext cx="9966960" cy="0"/>
          </a:xfrm>
          <a:prstGeom prst="line">
            <a:avLst/>
          </a:prstGeom>
          <a:ln w="6350">
            <a:solidFill>
              <a:schemeClr val="tx1">
                <a:lumMod val="50000"/>
                <a:lumOff val="50000"/>
              </a:schemeClr>
            </a:solidFill>
            <a:round/>
          </a:ln>
        </p:spPr>
        <p:style>
          <a:lnRef idx="1">
            <a:schemeClr val="accent1"/>
          </a:lnRef>
          <a:fillRef idx="0">
            <a:schemeClr val="accent1"/>
          </a:fillRef>
          <a:effectRef idx="0">
            <a:schemeClr val="accent1"/>
          </a:effectRef>
          <a:fontRef idx="minor"/>
        </p:style>
      </p:sp>
      <p:sp>
        <p:nvSpPr>
          <p:cNvPr id="83" name="CustomShape 4"/>
          <p:cNvSpPr/>
          <p:nvPr/>
        </p:nvSpPr>
        <p:spPr>
          <a:xfrm>
            <a:off x="3240" y="6400800"/>
            <a:ext cx="12187800" cy="4561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sp>
      <p:sp>
        <p:nvSpPr>
          <p:cNvPr id="84" name="CustomShape 5"/>
          <p:cNvSpPr/>
          <p:nvPr/>
        </p:nvSpPr>
        <p:spPr>
          <a:xfrm>
            <a:off x="0" y="6334200"/>
            <a:ext cx="12187800" cy="63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85" name="Line 6"/>
          <p:cNvSpPr/>
          <p:nvPr/>
        </p:nvSpPr>
        <p:spPr>
          <a:xfrm>
            <a:off x="1207440" y="4343400"/>
            <a:ext cx="9875520" cy="0"/>
          </a:xfrm>
          <a:prstGeom prst="line">
            <a:avLst/>
          </a:prstGeom>
          <a:ln w="6350">
            <a:solidFill>
              <a:schemeClr val="tx1">
                <a:lumMod val="50000"/>
                <a:lumOff val="50000"/>
              </a:schemeClr>
            </a:solidFill>
            <a:round/>
          </a:ln>
        </p:spPr>
        <p:style>
          <a:lnRef idx="1">
            <a:schemeClr val="accent1"/>
          </a:lnRef>
          <a:fillRef idx="0">
            <a:schemeClr val="accent1"/>
          </a:fillRef>
          <a:effectRef idx="0">
            <a:schemeClr val="accent1"/>
          </a:effectRef>
          <a:fontRef idx="minor"/>
        </p:style>
      </p:sp>
      <p:sp>
        <p:nvSpPr>
          <p:cNvPr id="86" name="PlaceHolder 7"/>
          <p:cNvSpPr>
            <a:spLocks noGrp="1"/>
          </p:cNvSpPr>
          <p:nvPr>
            <p:ph type="title"/>
          </p:nvPr>
        </p:nvSpPr>
        <p:spPr>
          <a:xfrm>
            <a:off x="1097280" y="286560"/>
            <a:ext cx="10057320" cy="1449720"/>
          </a:xfrm>
          <a:prstGeom prst="rect">
            <a:avLst/>
          </a:prstGeom>
        </p:spPr>
        <p:txBody>
          <a:bodyPr lIns="0" tIns="0" rIns="0" bIns="0" anchor="ctr">
            <a:noAutofit/>
          </a:bodyPr>
          <a:lstStyle/>
          <a:p>
            <a:pPr algn="ctr"/>
            <a:r>
              <a:rPr lang="lt-LT" sz="4400" b="0" strike="noStrike" spc="-1">
                <a:solidFill>
                  <a:srgbClr val="000000"/>
                </a:solidFill>
                <a:latin typeface="Arial"/>
              </a:rPr>
              <a:t>Pavadinimas</a:t>
            </a:r>
          </a:p>
        </p:txBody>
      </p:sp>
      <p:sp>
        <p:nvSpPr>
          <p:cNvPr id="87" name="PlaceHolder 8"/>
          <p:cNvSpPr>
            <a:spLocks noGrp="1"/>
          </p:cNvSpPr>
          <p:nvPr>
            <p:ph type="body"/>
          </p:nvPr>
        </p:nvSpPr>
        <p:spPr>
          <a:xfrm>
            <a:off x="609480" y="1604520"/>
            <a:ext cx="10972080" cy="3976920"/>
          </a:xfrm>
          <a:prstGeom prst="rect">
            <a:avLst/>
          </a:prstGeom>
        </p:spPr>
        <p:txBody>
          <a:bodyPr lIns="0" tIns="0" rIns="0" bIns="0">
            <a:normAutofit/>
          </a:bodyPr>
          <a:lstStyle/>
          <a:p>
            <a:pPr marL="432000" indent="-324000" algn="ctr">
              <a:spcBef>
                <a:spcPts val="1417"/>
              </a:spcBef>
              <a:buClr>
                <a:srgbClr val="000000"/>
              </a:buClr>
              <a:buSzPct val="45000"/>
              <a:buFont typeface="Wingdings" charset="2"/>
              <a:buChar char=""/>
            </a:pPr>
            <a:r>
              <a:rPr lang="lt-LT" sz="2800" b="0" strike="noStrike" spc="-1">
                <a:solidFill>
                  <a:srgbClr val="000000"/>
                </a:solidFill>
                <a:latin typeface="Arial"/>
              </a:rPr>
              <a:t>Pirmas struktūros lygis</a:t>
            </a:r>
          </a:p>
          <a:p>
            <a:pPr marL="864000" lvl="1" indent="-324000" algn="ctr">
              <a:spcBef>
                <a:spcPts val="1134"/>
              </a:spcBef>
              <a:buClr>
                <a:srgbClr val="000000"/>
              </a:buClr>
              <a:buSzPct val="75000"/>
              <a:buFont typeface="Symbol" charset="2"/>
              <a:buChar char=""/>
            </a:pPr>
            <a:r>
              <a:rPr lang="lt-LT" sz="2800" b="0" strike="noStrike" spc="-1">
                <a:solidFill>
                  <a:srgbClr val="000000"/>
                </a:solidFill>
                <a:latin typeface="Arial"/>
              </a:rPr>
              <a:t>Antras struktūros lygmuo</a:t>
            </a:r>
          </a:p>
          <a:p>
            <a:pPr marL="1296000" lvl="2" indent="-288000" algn="ctr">
              <a:spcBef>
                <a:spcPts val="850"/>
              </a:spcBef>
              <a:buClr>
                <a:srgbClr val="000000"/>
              </a:buClr>
              <a:buSzPct val="45000"/>
              <a:buFont typeface="Wingdings" charset="2"/>
              <a:buChar char=""/>
            </a:pPr>
            <a:r>
              <a:rPr lang="lt-LT" sz="2800" b="0" strike="noStrike" spc="-1">
                <a:solidFill>
                  <a:srgbClr val="000000"/>
                </a:solidFill>
                <a:latin typeface="Arial"/>
              </a:rPr>
              <a:t>Trečias struktūros lygmuo</a:t>
            </a:r>
          </a:p>
          <a:p>
            <a:pPr marL="1728000" lvl="3" indent="-216000" algn="ctr">
              <a:spcBef>
                <a:spcPts val="567"/>
              </a:spcBef>
              <a:buClr>
                <a:srgbClr val="000000"/>
              </a:buClr>
              <a:buSzPct val="75000"/>
              <a:buFont typeface="Symbol" charset="2"/>
              <a:buChar char=""/>
            </a:pPr>
            <a:r>
              <a:rPr lang="lt-LT" sz="2800" b="0" strike="noStrike" spc="-1">
                <a:solidFill>
                  <a:srgbClr val="000000"/>
                </a:solidFill>
                <a:latin typeface="Arial"/>
              </a:rPr>
              <a:t>Ketvirtas struktūros lygmuo</a:t>
            </a:r>
          </a:p>
          <a:p>
            <a:pPr marL="2160000" lvl="4" indent="-216000" algn="ctr">
              <a:spcBef>
                <a:spcPts val="283"/>
              </a:spcBef>
              <a:buClr>
                <a:srgbClr val="000000"/>
              </a:buClr>
              <a:buSzPct val="45000"/>
              <a:buFont typeface="Wingdings" charset="2"/>
              <a:buChar char=""/>
            </a:pPr>
            <a:r>
              <a:rPr lang="lt-LT" sz="2800" b="0" strike="noStrike" spc="-1">
                <a:solidFill>
                  <a:srgbClr val="000000"/>
                </a:solidFill>
                <a:latin typeface="Arial"/>
              </a:rPr>
              <a:t>Penktas struktūros lygmuo</a:t>
            </a:r>
          </a:p>
          <a:p>
            <a:pPr marL="2592000" lvl="5" indent="-216000" algn="ctr">
              <a:spcBef>
                <a:spcPts val="283"/>
              </a:spcBef>
              <a:buClr>
                <a:srgbClr val="000000"/>
              </a:buClr>
              <a:buSzPct val="45000"/>
              <a:buFont typeface="Wingdings" charset="2"/>
              <a:buChar char=""/>
            </a:pPr>
            <a:r>
              <a:rPr lang="lt-LT" sz="2800" b="0" strike="noStrike" spc="-1">
                <a:solidFill>
                  <a:srgbClr val="000000"/>
                </a:solidFill>
                <a:latin typeface="Arial"/>
              </a:rPr>
              <a:t>Šeštas struktūros lygmuo</a:t>
            </a:r>
          </a:p>
          <a:p>
            <a:pPr marL="3024000" lvl="6" indent="-216000" algn="ctr">
              <a:spcBef>
                <a:spcPts val="283"/>
              </a:spcBef>
              <a:buClr>
                <a:srgbClr val="000000"/>
              </a:buClr>
              <a:buSzPct val="45000"/>
              <a:buFont typeface="Wingdings" charset="2"/>
              <a:buChar char=""/>
            </a:pPr>
            <a:r>
              <a:rPr lang="lt-LT" sz="2800" b="0" strike="noStrike" spc="-1">
                <a:solidFill>
                  <a:srgbClr val="000000"/>
                </a:solidFill>
                <a:latin typeface="Arial"/>
              </a:rPr>
              <a:t>Septintas struktūros lygmuo</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124" name="CustomShape 1"/>
          <p:cNvSpPr/>
          <p:nvPr/>
        </p:nvSpPr>
        <p:spPr>
          <a:xfrm>
            <a:off x="-12240" y="6951600"/>
            <a:ext cx="11185200" cy="659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tabLst>
                <a:tab pos="0" algn="l"/>
              </a:tabLst>
            </a:pPr>
            <a:r>
              <a:rPr lang="en-US" sz="1870" b="0" strike="noStrike" spc="-1">
                <a:solidFill>
                  <a:srgbClr val="A6A6A6"/>
                </a:solidFill>
                <a:latin typeface="Calibri"/>
                <a:ea typeface="DejaVu Sans"/>
              </a:rPr>
              <a:t>This presentation uses a free template provided by FPPT.com</a:t>
            </a:r>
            <a:endParaRPr lang="lt-LT" sz="1870" b="0" strike="noStrike" spc="-1">
              <a:latin typeface="Arial"/>
            </a:endParaRPr>
          </a:p>
          <a:p>
            <a:pPr>
              <a:lnSpc>
                <a:spcPct val="100000"/>
              </a:lnSpc>
              <a:tabLst>
                <a:tab pos="0" algn="l"/>
              </a:tabLst>
            </a:pPr>
            <a:r>
              <a:rPr lang="en-US" sz="1870" b="0" strike="noStrike" spc="-1">
                <a:solidFill>
                  <a:srgbClr val="A6A6A6"/>
                </a:solidFill>
                <a:latin typeface="Calibri"/>
                <a:ea typeface="DejaVu Sans"/>
              </a:rPr>
              <a:t>www.free-power-point-templates.com</a:t>
            </a:r>
            <a:endParaRPr lang="lt-LT" sz="1870" b="0" strike="noStrike" spc="-1">
              <a:latin typeface="Arial"/>
            </a:endParaRPr>
          </a:p>
        </p:txBody>
      </p:sp>
      <p:sp>
        <p:nvSpPr>
          <p:cNvPr id="125" name="PlaceHolder 2"/>
          <p:cNvSpPr>
            <a:spLocks noGrp="1"/>
          </p:cNvSpPr>
          <p:nvPr>
            <p:ph type="title"/>
          </p:nvPr>
        </p:nvSpPr>
        <p:spPr>
          <a:xfrm>
            <a:off x="609480" y="273600"/>
            <a:ext cx="10972440" cy="1144800"/>
          </a:xfrm>
          <a:prstGeom prst="rect">
            <a:avLst/>
          </a:prstGeom>
        </p:spPr>
        <p:txBody>
          <a:bodyPr lIns="0" tIns="0" rIns="0" bIns="0" anchor="ctr">
            <a:noAutofit/>
          </a:bodyPr>
          <a:lstStyle/>
          <a:p>
            <a:r>
              <a:rPr lang="lt-LT" sz="1800" b="0" strike="noStrike" spc="-1">
                <a:solidFill>
                  <a:srgbClr val="000000"/>
                </a:solidFill>
                <a:latin typeface="Arial"/>
              </a:rPr>
              <a:t>Pavadinimas</a:t>
            </a:r>
          </a:p>
        </p:txBody>
      </p:sp>
      <p:sp>
        <p:nvSpPr>
          <p:cNvPr id="126" name="PlaceHolder 3"/>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lt-LT" sz="2800" b="0" strike="noStrike" spc="-1">
                <a:solidFill>
                  <a:srgbClr val="000000"/>
                </a:solidFill>
                <a:latin typeface="Arial"/>
              </a:rPr>
              <a:t>Pirmas struktūros lygis</a:t>
            </a:r>
          </a:p>
          <a:p>
            <a:pPr marL="864000" lvl="1" indent="-324000">
              <a:spcBef>
                <a:spcPts val="1134"/>
              </a:spcBef>
              <a:buClr>
                <a:srgbClr val="000000"/>
              </a:buClr>
              <a:buSzPct val="75000"/>
              <a:buFont typeface="Symbol" charset="2"/>
              <a:buChar char=""/>
            </a:pPr>
            <a:r>
              <a:rPr lang="lt-LT" sz="2000" b="0" strike="noStrike" spc="-1">
                <a:solidFill>
                  <a:srgbClr val="000000"/>
                </a:solidFill>
                <a:latin typeface="Arial"/>
              </a:rPr>
              <a:t>Antras struktūros lygmuo</a:t>
            </a:r>
          </a:p>
          <a:p>
            <a:pPr marL="1296000" lvl="2" indent="-288000">
              <a:spcBef>
                <a:spcPts val="850"/>
              </a:spcBef>
              <a:buClr>
                <a:srgbClr val="000000"/>
              </a:buClr>
              <a:buSzPct val="45000"/>
              <a:buFont typeface="Wingdings" charset="2"/>
              <a:buChar char=""/>
            </a:pPr>
            <a:r>
              <a:rPr lang="lt-LT" sz="1800" b="0" strike="noStrike" spc="-1">
                <a:solidFill>
                  <a:srgbClr val="000000"/>
                </a:solidFill>
                <a:latin typeface="Arial"/>
              </a:rPr>
              <a:t>Trečias struktūros lygmuo</a:t>
            </a:r>
          </a:p>
          <a:p>
            <a:pPr marL="1728000" lvl="3" indent="-216000">
              <a:spcBef>
                <a:spcPts val="567"/>
              </a:spcBef>
              <a:buClr>
                <a:srgbClr val="000000"/>
              </a:buClr>
              <a:buSzPct val="75000"/>
              <a:buFont typeface="Symbol" charset="2"/>
              <a:buChar char=""/>
            </a:pPr>
            <a:r>
              <a:rPr lang="lt-LT" sz="1800" b="0" strike="noStrike" spc="-1">
                <a:solidFill>
                  <a:srgbClr val="000000"/>
                </a:solidFill>
                <a:latin typeface="Arial"/>
              </a:rPr>
              <a:t>Ketvirtas struktūros lygmuo</a:t>
            </a:r>
          </a:p>
          <a:p>
            <a:pPr marL="2160000" lvl="4" indent="-216000">
              <a:spcBef>
                <a:spcPts val="283"/>
              </a:spcBef>
              <a:buClr>
                <a:srgbClr val="000000"/>
              </a:buClr>
              <a:buSzPct val="45000"/>
              <a:buFont typeface="Wingdings" charset="2"/>
              <a:buChar char=""/>
            </a:pPr>
            <a:r>
              <a:rPr lang="lt-LT" sz="2000" b="0" strike="noStrike" spc="-1">
                <a:solidFill>
                  <a:srgbClr val="000000"/>
                </a:solidFill>
                <a:latin typeface="Arial"/>
              </a:rPr>
              <a:t>Penktas struktūros lygmuo</a:t>
            </a:r>
          </a:p>
          <a:p>
            <a:pPr marL="2592000" lvl="5" indent="-216000">
              <a:spcBef>
                <a:spcPts val="283"/>
              </a:spcBef>
              <a:buClr>
                <a:srgbClr val="000000"/>
              </a:buClr>
              <a:buSzPct val="45000"/>
              <a:buFont typeface="Wingdings" charset="2"/>
              <a:buChar char=""/>
            </a:pPr>
            <a:r>
              <a:rPr lang="lt-LT" sz="2000" b="0" strike="noStrike" spc="-1">
                <a:solidFill>
                  <a:srgbClr val="000000"/>
                </a:solidFill>
                <a:latin typeface="Arial"/>
              </a:rPr>
              <a:t>Šeštas struktūros lygmuo</a:t>
            </a:r>
          </a:p>
          <a:p>
            <a:pPr marL="3024000" lvl="6" indent="-216000">
              <a:spcBef>
                <a:spcPts val="283"/>
              </a:spcBef>
              <a:buClr>
                <a:srgbClr val="000000"/>
              </a:buClr>
              <a:buSzPct val="45000"/>
              <a:buFont typeface="Wingdings" charset="2"/>
              <a:buChar char=""/>
            </a:pPr>
            <a:r>
              <a:rPr lang="lt-LT" sz="2000" b="0" strike="noStrike" spc="-1">
                <a:solidFill>
                  <a:srgbClr val="000000"/>
                </a:solidFill>
                <a:latin typeface="Arial"/>
              </a:rPr>
              <a:t>Septintas struktūros lygmuo</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202" name="CustomShape 1"/>
          <p:cNvSpPr/>
          <p:nvPr/>
        </p:nvSpPr>
        <p:spPr>
          <a:xfrm>
            <a:off x="-12240" y="6951600"/>
            <a:ext cx="11185200" cy="659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tabLst>
                <a:tab pos="0" algn="l"/>
              </a:tabLst>
            </a:pPr>
            <a:r>
              <a:rPr lang="en-US" sz="1870" b="0" strike="noStrike" spc="-1">
                <a:solidFill>
                  <a:srgbClr val="A6A6A6"/>
                </a:solidFill>
                <a:latin typeface="Calibri"/>
                <a:ea typeface="DejaVu Sans"/>
              </a:rPr>
              <a:t>This presentation uses a free template provided by FPPT.com</a:t>
            </a:r>
            <a:endParaRPr lang="lt-LT" sz="1870" b="0" strike="noStrike" spc="-1">
              <a:latin typeface="Arial"/>
            </a:endParaRPr>
          </a:p>
          <a:p>
            <a:pPr>
              <a:lnSpc>
                <a:spcPct val="100000"/>
              </a:lnSpc>
              <a:tabLst>
                <a:tab pos="0" algn="l"/>
              </a:tabLst>
            </a:pPr>
            <a:r>
              <a:rPr lang="en-US" sz="1870" b="0" strike="noStrike" spc="-1">
                <a:solidFill>
                  <a:srgbClr val="A6A6A6"/>
                </a:solidFill>
                <a:latin typeface="Calibri"/>
                <a:ea typeface="DejaVu Sans"/>
              </a:rPr>
              <a:t>www.free-power-point-templates.com</a:t>
            </a:r>
            <a:endParaRPr lang="lt-LT" sz="1870" b="0" strike="noStrike" spc="-1">
              <a:latin typeface="Arial"/>
            </a:endParaRPr>
          </a:p>
        </p:txBody>
      </p:sp>
      <p:sp>
        <p:nvSpPr>
          <p:cNvPr id="203" name="PlaceHolder 2"/>
          <p:cNvSpPr>
            <a:spLocks noGrp="1"/>
          </p:cNvSpPr>
          <p:nvPr>
            <p:ph type="title"/>
          </p:nvPr>
        </p:nvSpPr>
        <p:spPr>
          <a:xfrm>
            <a:off x="1097280" y="286560"/>
            <a:ext cx="10057320" cy="1449720"/>
          </a:xfrm>
          <a:prstGeom prst="rect">
            <a:avLst/>
          </a:prstGeom>
        </p:spPr>
        <p:txBody>
          <a:bodyPr lIns="0" tIns="0" rIns="0" bIns="0" anchor="ctr">
            <a:noAutofit/>
          </a:bodyPr>
          <a:lstStyle/>
          <a:p>
            <a:pPr algn="ctr"/>
            <a:r>
              <a:rPr lang="lt-LT" sz="4400" b="0" strike="noStrike" spc="-1">
                <a:solidFill>
                  <a:srgbClr val="000000"/>
                </a:solidFill>
                <a:latin typeface="Arial"/>
              </a:rPr>
              <a:t>Pavadinimas</a:t>
            </a:r>
          </a:p>
        </p:txBody>
      </p:sp>
      <p:sp>
        <p:nvSpPr>
          <p:cNvPr id="204" name="PlaceHolder 3"/>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lt-LT" sz="2800" b="0" strike="noStrike" spc="-1">
                <a:solidFill>
                  <a:srgbClr val="000000"/>
                </a:solidFill>
                <a:latin typeface="Arial"/>
              </a:rPr>
              <a:t>Pirmas struktūros lygis</a:t>
            </a:r>
          </a:p>
          <a:p>
            <a:pPr marL="864000" lvl="1" indent="-324000">
              <a:spcBef>
                <a:spcPts val="1134"/>
              </a:spcBef>
              <a:buClr>
                <a:srgbClr val="000000"/>
              </a:buClr>
              <a:buSzPct val="75000"/>
              <a:buFont typeface="Symbol" charset="2"/>
              <a:buChar char=""/>
            </a:pPr>
            <a:r>
              <a:rPr lang="lt-LT" sz="2000" b="0" strike="noStrike" spc="-1">
                <a:solidFill>
                  <a:srgbClr val="000000"/>
                </a:solidFill>
                <a:latin typeface="Arial"/>
              </a:rPr>
              <a:t>Antras struktūros lygmuo</a:t>
            </a:r>
          </a:p>
          <a:p>
            <a:pPr marL="1296000" lvl="2" indent="-288000">
              <a:spcBef>
                <a:spcPts val="850"/>
              </a:spcBef>
              <a:buClr>
                <a:srgbClr val="000000"/>
              </a:buClr>
              <a:buSzPct val="45000"/>
              <a:buFont typeface="Wingdings" charset="2"/>
              <a:buChar char=""/>
            </a:pPr>
            <a:r>
              <a:rPr lang="lt-LT" sz="1800" b="0" strike="noStrike" spc="-1">
                <a:solidFill>
                  <a:srgbClr val="000000"/>
                </a:solidFill>
                <a:latin typeface="Arial"/>
              </a:rPr>
              <a:t>Trečias struktūros lygmuo</a:t>
            </a:r>
          </a:p>
          <a:p>
            <a:pPr marL="1728000" lvl="3" indent="-216000">
              <a:spcBef>
                <a:spcPts val="567"/>
              </a:spcBef>
              <a:buClr>
                <a:srgbClr val="000000"/>
              </a:buClr>
              <a:buSzPct val="75000"/>
              <a:buFont typeface="Symbol" charset="2"/>
              <a:buChar char=""/>
            </a:pPr>
            <a:r>
              <a:rPr lang="lt-LT" sz="1800" b="0" strike="noStrike" spc="-1">
                <a:solidFill>
                  <a:srgbClr val="000000"/>
                </a:solidFill>
                <a:latin typeface="Arial"/>
              </a:rPr>
              <a:t>Ketvirtas struktūros lygmuo</a:t>
            </a:r>
          </a:p>
          <a:p>
            <a:pPr marL="2160000" lvl="4" indent="-216000">
              <a:spcBef>
                <a:spcPts val="283"/>
              </a:spcBef>
              <a:buClr>
                <a:srgbClr val="000000"/>
              </a:buClr>
              <a:buSzPct val="45000"/>
              <a:buFont typeface="Wingdings" charset="2"/>
              <a:buChar char=""/>
            </a:pPr>
            <a:r>
              <a:rPr lang="lt-LT" sz="2000" b="0" strike="noStrike" spc="-1">
                <a:solidFill>
                  <a:srgbClr val="000000"/>
                </a:solidFill>
                <a:latin typeface="Arial"/>
              </a:rPr>
              <a:t>Penktas struktūros lygmuo</a:t>
            </a:r>
          </a:p>
          <a:p>
            <a:pPr marL="2592000" lvl="5" indent="-216000">
              <a:spcBef>
                <a:spcPts val="283"/>
              </a:spcBef>
              <a:buClr>
                <a:srgbClr val="000000"/>
              </a:buClr>
              <a:buSzPct val="45000"/>
              <a:buFont typeface="Wingdings" charset="2"/>
              <a:buChar char=""/>
            </a:pPr>
            <a:r>
              <a:rPr lang="lt-LT" sz="2000" b="0" strike="noStrike" spc="-1">
                <a:solidFill>
                  <a:srgbClr val="000000"/>
                </a:solidFill>
                <a:latin typeface="Arial"/>
              </a:rPr>
              <a:t>Šeštas struktūros lygmuo</a:t>
            </a:r>
          </a:p>
          <a:p>
            <a:pPr marL="3024000" lvl="6" indent="-216000">
              <a:spcBef>
                <a:spcPts val="283"/>
              </a:spcBef>
              <a:buClr>
                <a:srgbClr val="000000"/>
              </a:buClr>
              <a:buSzPct val="45000"/>
              <a:buFont typeface="Wingdings" charset="2"/>
              <a:buChar char=""/>
            </a:pPr>
            <a:r>
              <a:rPr lang="lt-LT" sz="2000" b="0" strike="noStrike" spc="-1">
                <a:solidFill>
                  <a:srgbClr val="000000"/>
                </a:solidFill>
                <a:latin typeface="Arial"/>
              </a:rPr>
              <a:t>Septintas struktūros lygmuo</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241" name="CustomShape 1"/>
          <p:cNvSpPr/>
          <p:nvPr/>
        </p:nvSpPr>
        <p:spPr>
          <a:xfrm>
            <a:off x="-12240" y="6951600"/>
            <a:ext cx="11185200" cy="659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tabLst>
                <a:tab pos="0" algn="l"/>
              </a:tabLst>
            </a:pPr>
            <a:r>
              <a:rPr lang="en-US" sz="1870" b="0" strike="noStrike" spc="-1">
                <a:solidFill>
                  <a:srgbClr val="A6A6A6"/>
                </a:solidFill>
                <a:latin typeface="Calibri"/>
                <a:ea typeface="DejaVu Sans"/>
              </a:rPr>
              <a:t>This presentation uses a free template provided by FPPT.com</a:t>
            </a:r>
            <a:endParaRPr lang="lt-LT" sz="1870" b="0" strike="noStrike" spc="-1">
              <a:latin typeface="Arial"/>
            </a:endParaRPr>
          </a:p>
          <a:p>
            <a:pPr>
              <a:lnSpc>
                <a:spcPct val="100000"/>
              </a:lnSpc>
              <a:tabLst>
                <a:tab pos="0" algn="l"/>
              </a:tabLst>
            </a:pPr>
            <a:r>
              <a:rPr lang="en-US" sz="1870" b="0" strike="noStrike" spc="-1">
                <a:solidFill>
                  <a:srgbClr val="A6A6A6"/>
                </a:solidFill>
                <a:latin typeface="Calibri"/>
                <a:ea typeface="DejaVu Sans"/>
              </a:rPr>
              <a:t>www.free-power-point-templates.com</a:t>
            </a:r>
            <a:endParaRPr lang="lt-LT" sz="1870" b="0" strike="noStrike" spc="-1">
              <a:latin typeface="Arial"/>
            </a:endParaRPr>
          </a:p>
        </p:txBody>
      </p:sp>
      <p:sp>
        <p:nvSpPr>
          <p:cNvPr id="242" name="PlaceHolder 2"/>
          <p:cNvSpPr>
            <a:spLocks noGrp="1"/>
          </p:cNvSpPr>
          <p:nvPr>
            <p:ph type="title"/>
          </p:nvPr>
        </p:nvSpPr>
        <p:spPr>
          <a:xfrm>
            <a:off x="609480" y="273600"/>
            <a:ext cx="10972440" cy="1144800"/>
          </a:xfrm>
          <a:prstGeom prst="rect">
            <a:avLst/>
          </a:prstGeom>
        </p:spPr>
        <p:txBody>
          <a:bodyPr lIns="0" tIns="0" rIns="0" bIns="0" anchor="ctr">
            <a:noAutofit/>
          </a:bodyPr>
          <a:lstStyle/>
          <a:p>
            <a:r>
              <a:rPr lang="lt-LT" sz="1800" b="0" strike="noStrike" spc="-1">
                <a:solidFill>
                  <a:srgbClr val="000000"/>
                </a:solidFill>
                <a:latin typeface="Arial"/>
              </a:rPr>
              <a:t>Pavadinimas</a:t>
            </a:r>
          </a:p>
        </p:txBody>
      </p:sp>
      <p:sp>
        <p:nvSpPr>
          <p:cNvPr id="243" name="PlaceHolder 3"/>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lt-LT" sz="2800" b="0" strike="noStrike" spc="-1">
                <a:solidFill>
                  <a:srgbClr val="000000"/>
                </a:solidFill>
                <a:latin typeface="Arial"/>
              </a:rPr>
              <a:t>Pirmas struktūros lygis</a:t>
            </a:r>
          </a:p>
          <a:p>
            <a:pPr marL="864000" lvl="1" indent="-324000">
              <a:spcBef>
                <a:spcPts val="1134"/>
              </a:spcBef>
              <a:buClr>
                <a:srgbClr val="000000"/>
              </a:buClr>
              <a:buSzPct val="75000"/>
              <a:buFont typeface="Symbol" charset="2"/>
              <a:buChar char=""/>
            </a:pPr>
            <a:r>
              <a:rPr lang="lt-LT" sz="2000" b="0" strike="noStrike" spc="-1">
                <a:solidFill>
                  <a:srgbClr val="000000"/>
                </a:solidFill>
                <a:latin typeface="Arial"/>
              </a:rPr>
              <a:t>Antras struktūros lygmuo</a:t>
            </a:r>
          </a:p>
          <a:p>
            <a:pPr marL="1296000" lvl="2" indent="-288000">
              <a:spcBef>
                <a:spcPts val="850"/>
              </a:spcBef>
              <a:buClr>
                <a:srgbClr val="000000"/>
              </a:buClr>
              <a:buSzPct val="45000"/>
              <a:buFont typeface="Wingdings" charset="2"/>
              <a:buChar char=""/>
            </a:pPr>
            <a:r>
              <a:rPr lang="lt-LT" sz="1800" b="0" strike="noStrike" spc="-1">
                <a:solidFill>
                  <a:srgbClr val="000000"/>
                </a:solidFill>
                <a:latin typeface="Arial"/>
              </a:rPr>
              <a:t>Trečias struktūros lygmuo</a:t>
            </a:r>
          </a:p>
          <a:p>
            <a:pPr marL="1728000" lvl="3" indent="-216000">
              <a:spcBef>
                <a:spcPts val="567"/>
              </a:spcBef>
              <a:buClr>
                <a:srgbClr val="000000"/>
              </a:buClr>
              <a:buSzPct val="75000"/>
              <a:buFont typeface="Symbol" charset="2"/>
              <a:buChar char=""/>
            </a:pPr>
            <a:r>
              <a:rPr lang="lt-LT" sz="1800" b="0" strike="noStrike" spc="-1">
                <a:solidFill>
                  <a:srgbClr val="000000"/>
                </a:solidFill>
                <a:latin typeface="Arial"/>
              </a:rPr>
              <a:t>Ketvirtas struktūros lygmuo</a:t>
            </a:r>
          </a:p>
          <a:p>
            <a:pPr marL="2160000" lvl="4" indent="-216000">
              <a:spcBef>
                <a:spcPts val="283"/>
              </a:spcBef>
              <a:buClr>
                <a:srgbClr val="000000"/>
              </a:buClr>
              <a:buSzPct val="45000"/>
              <a:buFont typeface="Wingdings" charset="2"/>
              <a:buChar char=""/>
            </a:pPr>
            <a:r>
              <a:rPr lang="lt-LT" sz="2000" b="0" strike="noStrike" spc="-1">
                <a:solidFill>
                  <a:srgbClr val="000000"/>
                </a:solidFill>
                <a:latin typeface="Arial"/>
              </a:rPr>
              <a:t>Penktas struktūros lygmuo</a:t>
            </a:r>
          </a:p>
          <a:p>
            <a:pPr marL="2592000" lvl="5" indent="-216000">
              <a:spcBef>
                <a:spcPts val="283"/>
              </a:spcBef>
              <a:buClr>
                <a:srgbClr val="000000"/>
              </a:buClr>
              <a:buSzPct val="45000"/>
              <a:buFont typeface="Wingdings" charset="2"/>
              <a:buChar char=""/>
            </a:pPr>
            <a:r>
              <a:rPr lang="lt-LT" sz="2000" b="0" strike="noStrike" spc="-1">
                <a:solidFill>
                  <a:srgbClr val="000000"/>
                </a:solidFill>
                <a:latin typeface="Arial"/>
              </a:rPr>
              <a:t>Šeštas struktūros lygmuo</a:t>
            </a:r>
          </a:p>
          <a:p>
            <a:pPr marL="3024000" lvl="6" indent="-216000">
              <a:spcBef>
                <a:spcPts val="283"/>
              </a:spcBef>
              <a:buClr>
                <a:srgbClr val="000000"/>
              </a:buClr>
              <a:buSzPct val="45000"/>
              <a:buFont typeface="Wingdings" charset="2"/>
              <a:buChar char=""/>
            </a:pPr>
            <a:r>
              <a:rPr lang="lt-LT" sz="2000" b="0" strike="noStrike" spc="-1">
                <a:solidFill>
                  <a:srgbClr val="000000"/>
                </a:solidFill>
                <a:latin typeface="Arial"/>
              </a:rPr>
              <a:t>Septintas struktūros lygmuo</a:t>
            </a: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280" name="PlaceHolder 1"/>
          <p:cNvSpPr>
            <a:spLocks noGrp="1"/>
          </p:cNvSpPr>
          <p:nvPr>
            <p:ph type="title"/>
          </p:nvPr>
        </p:nvSpPr>
        <p:spPr>
          <a:xfrm>
            <a:off x="609480" y="273600"/>
            <a:ext cx="10972440" cy="1144800"/>
          </a:xfrm>
          <a:prstGeom prst="rect">
            <a:avLst/>
          </a:prstGeom>
        </p:spPr>
        <p:txBody>
          <a:bodyPr lIns="0" tIns="0" rIns="0" bIns="0" anchor="ctr">
            <a:noAutofit/>
          </a:bodyPr>
          <a:lstStyle/>
          <a:p>
            <a:r>
              <a:rPr lang="lt-LT" sz="1800" b="0" strike="noStrike" spc="-1">
                <a:solidFill>
                  <a:srgbClr val="000000"/>
                </a:solidFill>
                <a:latin typeface="Arial"/>
              </a:rPr>
              <a:t>Pavadinimas</a:t>
            </a:r>
          </a:p>
        </p:txBody>
      </p:sp>
      <p:sp>
        <p:nvSpPr>
          <p:cNvPr id="281"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lt-LT" sz="2800" b="0" strike="noStrike" spc="-1">
                <a:solidFill>
                  <a:srgbClr val="000000"/>
                </a:solidFill>
                <a:latin typeface="Arial"/>
              </a:rPr>
              <a:t>Pirmas struktūros lygis</a:t>
            </a:r>
          </a:p>
          <a:p>
            <a:pPr marL="864000" lvl="1" indent="-324000">
              <a:spcBef>
                <a:spcPts val="1134"/>
              </a:spcBef>
              <a:buClr>
                <a:srgbClr val="000000"/>
              </a:buClr>
              <a:buSzPct val="75000"/>
              <a:buFont typeface="Symbol" charset="2"/>
              <a:buChar char=""/>
            </a:pPr>
            <a:r>
              <a:rPr lang="lt-LT" sz="2000" b="0" strike="noStrike" spc="-1">
                <a:solidFill>
                  <a:srgbClr val="000000"/>
                </a:solidFill>
                <a:latin typeface="Arial"/>
              </a:rPr>
              <a:t>Antras struktūros lygmuo</a:t>
            </a:r>
          </a:p>
          <a:p>
            <a:pPr marL="1296000" lvl="2" indent="-288000">
              <a:spcBef>
                <a:spcPts val="850"/>
              </a:spcBef>
              <a:buClr>
                <a:srgbClr val="000000"/>
              </a:buClr>
              <a:buSzPct val="45000"/>
              <a:buFont typeface="Wingdings" charset="2"/>
              <a:buChar char=""/>
            </a:pPr>
            <a:r>
              <a:rPr lang="lt-LT" sz="1800" b="0" strike="noStrike" spc="-1">
                <a:solidFill>
                  <a:srgbClr val="000000"/>
                </a:solidFill>
                <a:latin typeface="Arial"/>
              </a:rPr>
              <a:t>Trečias struktūros lygmuo</a:t>
            </a:r>
          </a:p>
          <a:p>
            <a:pPr marL="1728000" lvl="3" indent="-216000">
              <a:spcBef>
                <a:spcPts val="567"/>
              </a:spcBef>
              <a:buClr>
                <a:srgbClr val="000000"/>
              </a:buClr>
              <a:buSzPct val="75000"/>
              <a:buFont typeface="Symbol" charset="2"/>
              <a:buChar char=""/>
            </a:pPr>
            <a:r>
              <a:rPr lang="lt-LT" sz="1800" b="0" strike="noStrike" spc="-1">
                <a:solidFill>
                  <a:srgbClr val="000000"/>
                </a:solidFill>
                <a:latin typeface="Arial"/>
              </a:rPr>
              <a:t>Ketvirtas struktūros lygmuo</a:t>
            </a:r>
          </a:p>
          <a:p>
            <a:pPr marL="2160000" lvl="4" indent="-216000">
              <a:spcBef>
                <a:spcPts val="283"/>
              </a:spcBef>
              <a:buClr>
                <a:srgbClr val="000000"/>
              </a:buClr>
              <a:buSzPct val="45000"/>
              <a:buFont typeface="Wingdings" charset="2"/>
              <a:buChar char=""/>
            </a:pPr>
            <a:r>
              <a:rPr lang="lt-LT" sz="2000" b="0" strike="noStrike" spc="-1">
                <a:solidFill>
                  <a:srgbClr val="000000"/>
                </a:solidFill>
                <a:latin typeface="Arial"/>
              </a:rPr>
              <a:t>Penktas struktūros lygmuo</a:t>
            </a:r>
          </a:p>
          <a:p>
            <a:pPr marL="2592000" lvl="5" indent="-216000">
              <a:spcBef>
                <a:spcPts val="283"/>
              </a:spcBef>
              <a:buClr>
                <a:srgbClr val="000000"/>
              </a:buClr>
              <a:buSzPct val="45000"/>
              <a:buFont typeface="Wingdings" charset="2"/>
              <a:buChar char=""/>
            </a:pPr>
            <a:r>
              <a:rPr lang="lt-LT" sz="2000" b="0" strike="noStrike" spc="-1">
                <a:solidFill>
                  <a:srgbClr val="000000"/>
                </a:solidFill>
                <a:latin typeface="Arial"/>
              </a:rPr>
              <a:t>Šeštas struktūros lygmuo</a:t>
            </a:r>
          </a:p>
          <a:p>
            <a:pPr marL="3024000" lvl="6" indent="-216000">
              <a:spcBef>
                <a:spcPts val="283"/>
              </a:spcBef>
              <a:buClr>
                <a:srgbClr val="000000"/>
              </a:buClr>
              <a:buSzPct val="45000"/>
              <a:buFont typeface="Wingdings" charset="2"/>
              <a:buChar char=""/>
            </a:pPr>
            <a:r>
              <a:rPr lang="lt-LT" sz="2000" b="0" strike="noStrike" spc="-1">
                <a:solidFill>
                  <a:srgbClr val="000000"/>
                </a:solidFill>
                <a:latin typeface="Arial"/>
              </a:rPr>
              <a:t>Septintas struktūros lygmuo</a:t>
            </a: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318" name="PlaceHolder 1"/>
          <p:cNvSpPr>
            <a:spLocks noGrp="1"/>
          </p:cNvSpPr>
          <p:nvPr>
            <p:ph type="title"/>
          </p:nvPr>
        </p:nvSpPr>
        <p:spPr>
          <a:xfrm>
            <a:off x="609480" y="273600"/>
            <a:ext cx="10972440" cy="1144800"/>
          </a:xfrm>
          <a:prstGeom prst="rect">
            <a:avLst/>
          </a:prstGeom>
        </p:spPr>
        <p:txBody>
          <a:bodyPr lIns="0" tIns="0" rIns="0" bIns="0" anchor="ctr">
            <a:noAutofit/>
          </a:bodyPr>
          <a:lstStyle/>
          <a:p>
            <a:r>
              <a:rPr lang="lt-LT" sz="1800" b="0" strike="noStrike" spc="-1">
                <a:solidFill>
                  <a:srgbClr val="000000"/>
                </a:solidFill>
                <a:latin typeface="Arial"/>
              </a:rPr>
              <a:t>Pavadinimas</a:t>
            </a:r>
          </a:p>
        </p:txBody>
      </p:sp>
      <p:sp>
        <p:nvSpPr>
          <p:cNvPr id="319"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lt-LT" sz="2800" b="0" strike="noStrike" spc="-1">
                <a:solidFill>
                  <a:srgbClr val="000000"/>
                </a:solidFill>
                <a:latin typeface="Arial"/>
              </a:rPr>
              <a:t>Pirmas struktūros lygis</a:t>
            </a:r>
          </a:p>
          <a:p>
            <a:pPr marL="864000" lvl="1" indent="-324000">
              <a:spcBef>
                <a:spcPts val="1134"/>
              </a:spcBef>
              <a:buClr>
                <a:srgbClr val="000000"/>
              </a:buClr>
              <a:buSzPct val="75000"/>
              <a:buFont typeface="Symbol" charset="2"/>
              <a:buChar char=""/>
            </a:pPr>
            <a:r>
              <a:rPr lang="lt-LT" sz="2000" b="0" strike="noStrike" spc="-1">
                <a:solidFill>
                  <a:srgbClr val="000000"/>
                </a:solidFill>
                <a:latin typeface="Arial"/>
              </a:rPr>
              <a:t>Antras struktūros lygmuo</a:t>
            </a:r>
          </a:p>
          <a:p>
            <a:pPr marL="1296000" lvl="2" indent="-288000">
              <a:spcBef>
                <a:spcPts val="850"/>
              </a:spcBef>
              <a:buClr>
                <a:srgbClr val="000000"/>
              </a:buClr>
              <a:buSzPct val="45000"/>
              <a:buFont typeface="Wingdings" charset="2"/>
              <a:buChar char=""/>
            </a:pPr>
            <a:r>
              <a:rPr lang="lt-LT" sz="1800" b="0" strike="noStrike" spc="-1">
                <a:solidFill>
                  <a:srgbClr val="000000"/>
                </a:solidFill>
                <a:latin typeface="Arial"/>
              </a:rPr>
              <a:t>Trečias struktūros lygmuo</a:t>
            </a:r>
          </a:p>
          <a:p>
            <a:pPr marL="1728000" lvl="3" indent="-216000">
              <a:spcBef>
                <a:spcPts val="567"/>
              </a:spcBef>
              <a:buClr>
                <a:srgbClr val="000000"/>
              </a:buClr>
              <a:buSzPct val="75000"/>
              <a:buFont typeface="Symbol" charset="2"/>
              <a:buChar char=""/>
            </a:pPr>
            <a:r>
              <a:rPr lang="lt-LT" sz="1800" b="0" strike="noStrike" spc="-1">
                <a:solidFill>
                  <a:srgbClr val="000000"/>
                </a:solidFill>
                <a:latin typeface="Arial"/>
              </a:rPr>
              <a:t>Ketvirtas struktūros lygmuo</a:t>
            </a:r>
          </a:p>
          <a:p>
            <a:pPr marL="2160000" lvl="4" indent="-216000">
              <a:spcBef>
                <a:spcPts val="283"/>
              </a:spcBef>
              <a:buClr>
                <a:srgbClr val="000000"/>
              </a:buClr>
              <a:buSzPct val="45000"/>
              <a:buFont typeface="Wingdings" charset="2"/>
              <a:buChar char=""/>
            </a:pPr>
            <a:r>
              <a:rPr lang="lt-LT" sz="2000" b="0" strike="noStrike" spc="-1">
                <a:solidFill>
                  <a:srgbClr val="000000"/>
                </a:solidFill>
                <a:latin typeface="Arial"/>
              </a:rPr>
              <a:t>Penktas struktūros lygmuo</a:t>
            </a:r>
          </a:p>
          <a:p>
            <a:pPr marL="2592000" lvl="5" indent="-216000">
              <a:spcBef>
                <a:spcPts val="283"/>
              </a:spcBef>
              <a:buClr>
                <a:srgbClr val="000000"/>
              </a:buClr>
              <a:buSzPct val="45000"/>
              <a:buFont typeface="Wingdings" charset="2"/>
              <a:buChar char=""/>
            </a:pPr>
            <a:r>
              <a:rPr lang="lt-LT" sz="2000" b="0" strike="noStrike" spc="-1">
                <a:solidFill>
                  <a:srgbClr val="000000"/>
                </a:solidFill>
                <a:latin typeface="Arial"/>
              </a:rPr>
              <a:t>Šeštas struktūros lygmuo</a:t>
            </a:r>
          </a:p>
          <a:p>
            <a:pPr marL="3024000" lvl="6" indent="-216000">
              <a:spcBef>
                <a:spcPts val="283"/>
              </a:spcBef>
              <a:buClr>
                <a:srgbClr val="000000"/>
              </a:buClr>
              <a:buSzPct val="45000"/>
              <a:buFont typeface="Wingdings" charset="2"/>
              <a:buChar char=""/>
            </a:pPr>
            <a:r>
              <a:rPr lang="lt-LT" sz="2000" b="0" strike="noStrike" spc="-1">
                <a:solidFill>
                  <a:srgbClr val="000000"/>
                </a:solidFill>
                <a:latin typeface="Arial"/>
              </a:rPr>
              <a:t>Septintas struktūros lygmuo</a:t>
            </a: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356" name="CustomShape 1"/>
          <p:cNvSpPr/>
          <p:nvPr/>
        </p:nvSpPr>
        <p:spPr>
          <a:xfrm>
            <a:off x="-12240" y="6951600"/>
            <a:ext cx="11185200" cy="659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tabLst>
                <a:tab pos="0" algn="l"/>
              </a:tabLst>
            </a:pPr>
            <a:r>
              <a:rPr lang="en-US" sz="1870" b="0" strike="noStrike" spc="-1">
                <a:solidFill>
                  <a:srgbClr val="A6A6A6"/>
                </a:solidFill>
                <a:latin typeface="Calibri"/>
                <a:ea typeface="DejaVu Sans"/>
              </a:rPr>
              <a:t>This presentation uses a free template provided by FPPT.com</a:t>
            </a:r>
            <a:endParaRPr lang="lt-LT" sz="1870" b="0" strike="noStrike" spc="-1">
              <a:latin typeface="Arial"/>
            </a:endParaRPr>
          </a:p>
          <a:p>
            <a:pPr>
              <a:lnSpc>
                <a:spcPct val="100000"/>
              </a:lnSpc>
              <a:tabLst>
                <a:tab pos="0" algn="l"/>
              </a:tabLst>
            </a:pPr>
            <a:r>
              <a:rPr lang="en-US" sz="1870" b="0" strike="noStrike" spc="-1">
                <a:solidFill>
                  <a:srgbClr val="A6A6A6"/>
                </a:solidFill>
                <a:latin typeface="Calibri"/>
                <a:ea typeface="DejaVu Sans"/>
              </a:rPr>
              <a:t>www.free-power-point-templates.com</a:t>
            </a:r>
            <a:endParaRPr lang="lt-LT" sz="1870" b="0" strike="noStrike" spc="-1">
              <a:latin typeface="Arial"/>
            </a:endParaRPr>
          </a:p>
        </p:txBody>
      </p:sp>
      <p:sp>
        <p:nvSpPr>
          <p:cNvPr id="357" name="PlaceHolder 2"/>
          <p:cNvSpPr>
            <a:spLocks noGrp="1"/>
          </p:cNvSpPr>
          <p:nvPr>
            <p:ph type="title"/>
          </p:nvPr>
        </p:nvSpPr>
        <p:spPr>
          <a:xfrm>
            <a:off x="1097280" y="286560"/>
            <a:ext cx="10057320" cy="1449720"/>
          </a:xfrm>
          <a:prstGeom prst="rect">
            <a:avLst/>
          </a:prstGeom>
        </p:spPr>
        <p:txBody>
          <a:bodyPr lIns="0" tIns="0" rIns="0" bIns="0" anchor="ctr">
            <a:noAutofit/>
          </a:bodyPr>
          <a:lstStyle/>
          <a:p>
            <a:pPr algn="ctr"/>
            <a:r>
              <a:rPr lang="lt-LT" sz="4400" b="0" strike="noStrike" spc="-1">
                <a:solidFill>
                  <a:srgbClr val="000000"/>
                </a:solidFill>
                <a:latin typeface="Arial"/>
              </a:rPr>
              <a:t>Pavadinimas</a:t>
            </a:r>
          </a:p>
        </p:txBody>
      </p:sp>
      <p:sp>
        <p:nvSpPr>
          <p:cNvPr id="358" name="PlaceHolder 3"/>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lt-LT" sz="2800" b="0" strike="noStrike" spc="-1">
                <a:solidFill>
                  <a:srgbClr val="000000"/>
                </a:solidFill>
                <a:latin typeface="Arial"/>
              </a:rPr>
              <a:t>Pirmas struktūros lygis</a:t>
            </a:r>
          </a:p>
          <a:p>
            <a:pPr marL="864000" lvl="1" indent="-324000">
              <a:spcBef>
                <a:spcPts val="1134"/>
              </a:spcBef>
              <a:buClr>
                <a:srgbClr val="000000"/>
              </a:buClr>
              <a:buSzPct val="75000"/>
              <a:buFont typeface="Symbol" charset="2"/>
              <a:buChar char=""/>
            </a:pPr>
            <a:r>
              <a:rPr lang="lt-LT" sz="2000" b="0" strike="noStrike" spc="-1">
                <a:solidFill>
                  <a:srgbClr val="000000"/>
                </a:solidFill>
                <a:latin typeface="Arial"/>
              </a:rPr>
              <a:t>Antras struktūros lygmuo</a:t>
            </a:r>
          </a:p>
          <a:p>
            <a:pPr marL="1296000" lvl="2" indent="-288000">
              <a:spcBef>
                <a:spcPts val="850"/>
              </a:spcBef>
              <a:buClr>
                <a:srgbClr val="000000"/>
              </a:buClr>
              <a:buSzPct val="45000"/>
              <a:buFont typeface="Wingdings" charset="2"/>
              <a:buChar char=""/>
            </a:pPr>
            <a:r>
              <a:rPr lang="lt-LT" sz="1800" b="0" strike="noStrike" spc="-1">
                <a:solidFill>
                  <a:srgbClr val="000000"/>
                </a:solidFill>
                <a:latin typeface="Arial"/>
              </a:rPr>
              <a:t>Trečias struktūros lygmuo</a:t>
            </a:r>
          </a:p>
          <a:p>
            <a:pPr marL="1728000" lvl="3" indent="-216000">
              <a:spcBef>
                <a:spcPts val="567"/>
              </a:spcBef>
              <a:buClr>
                <a:srgbClr val="000000"/>
              </a:buClr>
              <a:buSzPct val="75000"/>
              <a:buFont typeface="Symbol" charset="2"/>
              <a:buChar char=""/>
            </a:pPr>
            <a:r>
              <a:rPr lang="lt-LT" sz="1800" b="0" strike="noStrike" spc="-1">
                <a:solidFill>
                  <a:srgbClr val="000000"/>
                </a:solidFill>
                <a:latin typeface="Arial"/>
              </a:rPr>
              <a:t>Ketvirtas struktūros lygmuo</a:t>
            </a:r>
          </a:p>
          <a:p>
            <a:pPr marL="2160000" lvl="4" indent="-216000">
              <a:spcBef>
                <a:spcPts val="283"/>
              </a:spcBef>
              <a:buClr>
                <a:srgbClr val="000000"/>
              </a:buClr>
              <a:buSzPct val="45000"/>
              <a:buFont typeface="Wingdings" charset="2"/>
              <a:buChar char=""/>
            </a:pPr>
            <a:r>
              <a:rPr lang="lt-LT" sz="2000" b="0" strike="noStrike" spc="-1">
                <a:solidFill>
                  <a:srgbClr val="000000"/>
                </a:solidFill>
                <a:latin typeface="Arial"/>
              </a:rPr>
              <a:t>Penktas struktūros lygmuo</a:t>
            </a:r>
          </a:p>
          <a:p>
            <a:pPr marL="2592000" lvl="5" indent="-216000">
              <a:spcBef>
                <a:spcPts val="283"/>
              </a:spcBef>
              <a:buClr>
                <a:srgbClr val="000000"/>
              </a:buClr>
              <a:buSzPct val="45000"/>
              <a:buFont typeface="Wingdings" charset="2"/>
              <a:buChar char=""/>
            </a:pPr>
            <a:r>
              <a:rPr lang="lt-LT" sz="2000" b="0" strike="noStrike" spc="-1">
                <a:solidFill>
                  <a:srgbClr val="000000"/>
                </a:solidFill>
                <a:latin typeface="Arial"/>
              </a:rPr>
              <a:t>Šeštas struktūros lygmuo</a:t>
            </a:r>
          </a:p>
          <a:p>
            <a:pPr marL="3024000" lvl="6" indent="-216000">
              <a:spcBef>
                <a:spcPts val="283"/>
              </a:spcBef>
              <a:buClr>
                <a:srgbClr val="000000"/>
              </a:buClr>
              <a:buSzPct val="45000"/>
              <a:buFont typeface="Wingdings" charset="2"/>
              <a:buChar char=""/>
            </a:pPr>
            <a:r>
              <a:rPr lang="lt-LT" sz="2000" b="0" strike="noStrike" spc="-1">
                <a:solidFill>
                  <a:srgbClr val="000000"/>
                </a:solidFill>
                <a:latin typeface="Arial"/>
              </a:rPr>
              <a:t>Septintas struktūros lygmuo</a:t>
            </a: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5.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85.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5.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7c646AFVnSM" TargetMode="External"/><Relationship Id="rId2" Type="http://schemas.openxmlformats.org/officeDocument/2006/relationships/hyperlink" Target="https://www.youtube.com/watch?v=7c646AFVnSM&amp;list=PLSGuDo_4PKq2iV7bx5JEqwkk5jSIP0GYd" TargetMode="External"/><Relationship Id="rId1" Type="http://schemas.openxmlformats.org/officeDocument/2006/relationships/slideLayout" Target="../slideLayouts/slideLayout8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85.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85.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85.xml"/></Relationships>
</file>

<file path=ppt/slides/_rels/slide18.xml.rels><?xml version="1.0" encoding="UTF-8" standalone="yes"?>
<Relationships xmlns="http://schemas.openxmlformats.org/package/2006/relationships"><Relationship Id="rId2" Type="http://schemas.openxmlformats.org/officeDocument/2006/relationships/hyperlink" Target="https://www.zvaigzdele.lt/muzika-vaikams/daineles" TargetMode="External"/><Relationship Id="rId1" Type="http://schemas.openxmlformats.org/officeDocument/2006/relationships/slideLayout" Target="../slideLayouts/slideLayout8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1.xml"/><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3.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3.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KuTj5oVUDmk" TargetMode="External"/><Relationship Id="rId2" Type="http://schemas.openxmlformats.org/officeDocument/2006/relationships/hyperlink" Target="file:///D:\Pranesimas_Elnias_devyniaragis\NULL" TargetMode="External"/><Relationship Id="rId1" Type="http://schemas.openxmlformats.org/officeDocument/2006/relationships/slideLayout" Target="../slideLayouts/slideLayout7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5.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CustomShape 1"/>
          <p:cNvSpPr/>
          <p:nvPr/>
        </p:nvSpPr>
        <p:spPr>
          <a:xfrm>
            <a:off x="6555240" y="2430720"/>
            <a:ext cx="5461560" cy="1831320"/>
          </a:xfrm>
          <a:prstGeom prst="rect">
            <a:avLst/>
          </a:prstGeom>
          <a:noFill/>
          <a:ln w="0">
            <a:noFill/>
          </a:ln>
          <a:effectLst>
            <a:outerShdw dist="37674" dir="270000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endParaRPr lang="lt-LT" sz="6000" b="0" strike="noStrike" spc="-1" dirty="0">
              <a:latin typeface="Arial"/>
            </a:endParaRPr>
          </a:p>
        </p:txBody>
      </p:sp>
      <p:sp>
        <p:nvSpPr>
          <p:cNvPr id="400" name="CustomShape 2"/>
          <p:cNvSpPr/>
          <p:nvPr/>
        </p:nvSpPr>
        <p:spPr>
          <a:xfrm>
            <a:off x="200160" y="4251960"/>
            <a:ext cx="11816640" cy="184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tabLst>
                <a:tab pos="0" algn="l"/>
              </a:tabLst>
            </a:pPr>
            <a:endParaRPr lang="lt-LT" sz="3200" b="1" strike="noStrike" spc="-1" dirty="0">
              <a:solidFill>
                <a:srgbClr val="FFC000"/>
              </a:solidFill>
              <a:latin typeface="Comic Sans MS"/>
              <a:ea typeface="DejaVu Sans"/>
            </a:endParaRPr>
          </a:p>
          <a:p>
            <a:pPr algn="ctr">
              <a:lnSpc>
                <a:spcPct val="100000"/>
              </a:lnSpc>
              <a:tabLst>
                <a:tab pos="0" algn="l"/>
              </a:tabLst>
            </a:pPr>
            <a:endParaRPr lang="lt-LT" sz="3200" b="1" spc="-1" dirty="0">
              <a:solidFill>
                <a:srgbClr val="FFC000"/>
              </a:solidFill>
              <a:latin typeface="Comic Sans MS"/>
              <a:ea typeface="DejaVu Sans"/>
            </a:endParaRPr>
          </a:p>
          <a:p>
            <a:pPr algn="ctr">
              <a:lnSpc>
                <a:spcPct val="100000"/>
              </a:lnSpc>
              <a:tabLst>
                <a:tab pos="0" algn="l"/>
              </a:tabLst>
            </a:pPr>
            <a:r>
              <a:rPr lang="lt-LT" sz="3600" b="1" strike="noStrike" spc="-1" dirty="0" err="1">
                <a:latin typeface="Segoe UI Variable Text Semibold" pitchFamily="2" charset="0"/>
                <a:ea typeface="DejaVu Sans"/>
              </a:rPr>
              <a:t>Rytmetys</a:t>
            </a:r>
            <a:r>
              <a:rPr lang="lt-LT" sz="3600" b="1" strike="noStrike" spc="-1" dirty="0">
                <a:latin typeface="Segoe UI Variable Text Semibold" pitchFamily="2" charset="0"/>
                <a:ea typeface="DejaVu Sans"/>
              </a:rPr>
              <a:t>: Žiemos saulėgrįža. Elnias </a:t>
            </a:r>
            <a:r>
              <a:rPr lang="lt-LT" sz="3600" b="1" strike="noStrike" spc="-1" dirty="0" err="1">
                <a:latin typeface="Segoe UI Variable Text Semibold" pitchFamily="2" charset="0"/>
                <a:ea typeface="DejaVu Sans"/>
              </a:rPr>
              <a:t>devyniaragis</a:t>
            </a:r>
            <a:endParaRPr lang="lt-LT" sz="3600" b="1" strike="noStrike" spc="-1" dirty="0">
              <a:latin typeface="Segoe UI Variable Text Semibold" pitchFamily="2" charset="0"/>
            </a:endParaRPr>
          </a:p>
          <a:p>
            <a:pPr algn="ctr">
              <a:lnSpc>
                <a:spcPct val="100000"/>
              </a:lnSpc>
              <a:spcBef>
                <a:spcPts val="700"/>
              </a:spcBef>
              <a:tabLst>
                <a:tab pos="0" algn="l"/>
              </a:tabLst>
            </a:pPr>
            <a:endParaRPr lang="lt-LT" sz="3200" b="0" strike="noStrike" spc="-1" dirty="0">
              <a:latin typeface="Segoe UI Variable Text Semibold" pitchFamily="2" charset="0"/>
            </a:endParaRPr>
          </a:p>
        </p:txBody>
      </p:sp>
      <p:sp>
        <p:nvSpPr>
          <p:cNvPr id="402" name="CustomShape 4"/>
          <p:cNvSpPr/>
          <p:nvPr/>
        </p:nvSpPr>
        <p:spPr>
          <a:xfrm>
            <a:off x="360360" y="5912280"/>
            <a:ext cx="11432160" cy="42943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lt-LT" sz="2200" b="1" strike="noStrike" spc="-1" dirty="0">
                <a:solidFill>
                  <a:srgbClr val="000000"/>
                </a:solidFill>
                <a:latin typeface="Comic Sans MS"/>
                <a:ea typeface="DejaVu Sans"/>
              </a:rPr>
              <a:t>		</a:t>
            </a:r>
            <a:endParaRPr lang="lt-LT" sz="2200" b="0" strike="noStrike" spc="-1" dirty="0">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CustomShape 1"/>
          <p:cNvSpPr/>
          <p:nvPr/>
        </p:nvSpPr>
        <p:spPr>
          <a:xfrm>
            <a:off x="2133720" y="287280"/>
            <a:ext cx="10057320" cy="144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50000"/>
              </a:lnSpc>
            </a:pPr>
            <a:endParaRPr lang="lt-LT" sz="3200" b="0" strike="noStrike" spc="-1" dirty="0">
              <a:latin typeface="Arial"/>
            </a:endParaRPr>
          </a:p>
        </p:txBody>
      </p:sp>
      <p:sp>
        <p:nvSpPr>
          <p:cNvPr id="479" name="CustomShape 2"/>
          <p:cNvSpPr/>
          <p:nvPr/>
        </p:nvSpPr>
        <p:spPr>
          <a:xfrm>
            <a:off x="4783014" y="1595964"/>
            <a:ext cx="7061983" cy="402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50000"/>
              </a:lnSpc>
              <a:tabLst>
                <a:tab pos="0" algn="l"/>
              </a:tabLst>
            </a:pPr>
            <a:r>
              <a:rPr lang="lt-LT" sz="2400" b="1" i="1" strike="noStrike" spc="-75" dirty="0">
                <a:solidFill>
                  <a:srgbClr val="FF6600"/>
                </a:solidFill>
                <a:latin typeface="Segoe UI Variable Text Semibold" pitchFamily="2" charset="0"/>
                <a:ea typeface="Times New Roman"/>
              </a:rPr>
              <a:t>Laiko ratas sukasi. Gruodžio 21-oji – žiemos saulėgrįža – paženklinta naujo gamtinio ciklo pradžia. Nuo šio momento Saulė vis aukščiau ir aukščiau kops į padanges, vis ilgiau ir ilgiau užsibus danguje, kasdien kantriai ir kruopščiai iš tamsiojo paros meto atkariaudama po kruopelytę šviesos. Tai džiaugsmo šventė, per kurią švenčiamas simbolinis Saulės atgimimas!</a:t>
            </a:r>
            <a:endParaRPr lang="lt-LT" sz="2400" b="0" strike="noStrike" spc="-1" dirty="0">
              <a:latin typeface="Segoe UI Variable Text Semibold" pitchFamily="2" charset="0"/>
            </a:endParaRPr>
          </a:p>
        </p:txBody>
      </p:sp>
      <p:pic>
        <p:nvPicPr>
          <p:cNvPr id="480" name="Paveikslėlis 1" descr="Cute boy and girl heads smiling Royalty Free Vector Image"/>
          <p:cNvPicPr/>
          <p:nvPr/>
        </p:nvPicPr>
        <p:blipFill>
          <a:blip r:embed="rId2"/>
          <a:srcRect l="41306" t="21469" b="32623"/>
          <a:stretch/>
        </p:blipFill>
        <p:spPr>
          <a:xfrm>
            <a:off x="5615100" y="881099"/>
            <a:ext cx="960840" cy="589320"/>
          </a:xfrm>
          <a:prstGeom prst="rect">
            <a:avLst/>
          </a:prstGeom>
          <a:ln w="0">
            <a:noFill/>
          </a:ln>
        </p:spPr>
      </p:pic>
      <p:sp>
        <p:nvSpPr>
          <p:cNvPr id="481" name="CustomShape 3"/>
          <p:cNvSpPr/>
          <p:nvPr/>
        </p:nvSpPr>
        <p:spPr>
          <a:xfrm>
            <a:off x="0" y="0"/>
            <a:ext cx="12191040" cy="45612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lt-LT"/>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CustomShape 1"/>
          <p:cNvSpPr/>
          <p:nvPr/>
        </p:nvSpPr>
        <p:spPr>
          <a:xfrm>
            <a:off x="2232196" y="118464"/>
            <a:ext cx="10057320" cy="144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50000"/>
              </a:lnSpc>
            </a:pPr>
            <a:endParaRPr lang="lt-LT" sz="3200" b="0" strike="noStrike" spc="-1" dirty="0">
              <a:latin typeface="Arial"/>
            </a:endParaRPr>
          </a:p>
        </p:txBody>
      </p:sp>
      <p:sp>
        <p:nvSpPr>
          <p:cNvPr id="483" name="CustomShape 2"/>
          <p:cNvSpPr/>
          <p:nvPr/>
        </p:nvSpPr>
        <p:spPr>
          <a:xfrm>
            <a:off x="5741004" y="576716"/>
            <a:ext cx="5456936" cy="1730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50000"/>
              </a:lnSpc>
              <a:tabLst>
                <a:tab pos="0" algn="l"/>
              </a:tabLst>
            </a:pPr>
            <a:r>
              <a:rPr lang="lt-LT" sz="2400" b="1" strike="noStrike" spc="-75" dirty="0">
                <a:solidFill>
                  <a:srgbClr val="FF6600"/>
                </a:solidFill>
                <a:latin typeface="Segoe UI Variable Text Semibold" pitchFamily="2" charset="0"/>
                <a:ea typeface="Times New Roman"/>
              </a:rPr>
              <a:t>           </a:t>
            </a:r>
            <a:r>
              <a:rPr lang="lt-LT" sz="2400" b="1" i="1" strike="noStrike" spc="-75" dirty="0">
                <a:solidFill>
                  <a:srgbClr val="FF6600"/>
                </a:solidFill>
                <a:latin typeface="Segoe UI Variable Text Semibold" pitchFamily="2" charset="0"/>
                <a:ea typeface="Times New Roman"/>
              </a:rPr>
              <a:t>Senovės lietuviai nuo seno žiemos saulėgrįžą minėdavo Elnio </a:t>
            </a:r>
            <a:r>
              <a:rPr lang="lt-LT" sz="2400" b="1" i="1" strike="noStrike" spc="-75" dirty="0" err="1">
                <a:solidFill>
                  <a:srgbClr val="FF6600"/>
                </a:solidFill>
                <a:latin typeface="Segoe UI Variable Text Semibold" pitchFamily="2" charset="0"/>
                <a:ea typeface="Times New Roman"/>
              </a:rPr>
              <a:t>devyniaragio</a:t>
            </a:r>
            <a:r>
              <a:rPr lang="lt-LT" sz="2400" b="1" i="1" strike="noStrike" spc="-75" dirty="0">
                <a:solidFill>
                  <a:srgbClr val="FF6600"/>
                </a:solidFill>
                <a:latin typeface="Segoe UI Variable Text Semibold" pitchFamily="2" charset="0"/>
                <a:ea typeface="Times New Roman"/>
              </a:rPr>
              <a:t> švente su jai būdingomis apeigomis, ritualais, simboliais. </a:t>
            </a:r>
            <a:endParaRPr lang="lt-LT" sz="2400" b="0" strike="noStrike" spc="-1" dirty="0">
              <a:latin typeface="Segoe UI Variable Text Semibold" pitchFamily="2" charset="0"/>
            </a:endParaRPr>
          </a:p>
          <a:p>
            <a:pPr algn="just">
              <a:lnSpc>
                <a:spcPct val="150000"/>
              </a:lnSpc>
              <a:tabLst>
                <a:tab pos="0" algn="l"/>
              </a:tabLst>
            </a:pPr>
            <a:endParaRPr lang="lt-LT" sz="2400" b="0" strike="noStrike" spc="-1" dirty="0">
              <a:latin typeface="Arial"/>
            </a:endParaRPr>
          </a:p>
        </p:txBody>
      </p:sp>
      <p:pic>
        <p:nvPicPr>
          <p:cNvPr id="484" name="Paveikslėlis 2" descr="Cute boy and girl heads smiling Royalty Free Vector Image"/>
          <p:cNvPicPr/>
          <p:nvPr/>
        </p:nvPicPr>
        <p:blipFill>
          <a:blip r:embed="rId2"/>
          <a:srcRect t="22967" r="58988" b="31880"/>
          <a:stretch/>
        </p:blipFill>
        <p:spPr>
          <a:xfrm>
            <a:off x="5742387" y="552624"/>
            <a:ext cx="675360" cy="579960"/>
          </a:xfrm>
          <a:prstGeom prst="rect">
            <a:avLst/>
          </a:prstGeom>
          <a:ln w="0">
            <a:noFill/>
          </a:ln>
        </p:spPr>
      </p:pic>
      <p:pic>
        <p:nvPicPr>
          <p:cNvPr id="485" name="Paveikslėlis 1" descr="Cute boy and girl heads smiling Royalty Free Vector Image"/>
          <p:cNvPicPr/>
          <p:nvPr/>
        </p:nvPicPr>
        <p:blipFill>
          <a:blip r:embed="rId3"/>
          <a:srcRect l="41306" t="21469" b="32623"/>
          <a:stretch/>
        </p:blipFill>
        <p:spPr>
          <a:xfrm>
            <a:off x="3778424" y="3064621"/>
            <a:ext cx="960840" cy="589320"/>
          </a:xfrm>
          <a:prstGeom prst="rect">
            <a:avLst/>
          </a:prstGeom>
          <a:ln w="0">
            <a:noFill/>
          </a:ln>
        </p:spPr>
      </p:pic>
      <p:sp>
        <p:nvSpPr>
          <p:cNvPr id="486" name="CustomShape 3"/>
          <p:cNvSpPr/>
          <p:nvPr/>
        </p:nvSpPr>
        <p:spPr>
          <a:xfrm>
            <a:off x="3263708" y="3064621"/>
            <a:ext cx="8229600" cy="3316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50000"/>
              </a:lnSpc>
              <a:tabLst>
                <a:tab pos="0" algn="l"/>
              </a:tabLst>
            </a:pPr>
            <a:r>
              <a:rPr lang="lt-LT" sz="2400" b="1" strike="noStrike" spc="-75" dirty="0">
                <a:solidFill>
                  <a:srgbClr val="FF6600"/>
                </a:solidFill>
                <a:latin typeface="Segoe UI Variable Text Semibold" pitchFamily="2" charset="0"/>
                <a:ea typeface="Times New Roman"/>
              </a:rPr>
              <a:t>                      </a:t>
            </a:r>
            <a:r>
              <a:rPr lang="lt-LT" sz="2400" b="1" i="1" strike="noStrike" spc="-75" dirty="0">
                <a:solidFill>
                  <a:srgbClr val="CC3300"/>
                </a:solidFill>
                <a:latin typeface="Segoe UI Variable Text Semibold" pitchFamily="2" charset="0"/>
                <a:ea typeface="Times New Roman"/>
              </a:rPr>
              <a:t>Elnias </a:t>
            </a:r>
            <a:r>
              <a:rPr lang="lt-LT" sz="2400" b="1" i="1" strike="noStrike" spc="-75" dirty="0" err="1">
                <a:solidFill>
                  <a:srgbClr val="CC3300"/>
                </a:solidFill>
                <a:latin typeface="Segoe UI Variable Text Semibold" pitchFamily="2" charset="0"/>
                <a:ea typeface="Times New Roman"/>
              </a:rPr>
              <a:t>devyniaragis</a:t>
            </a:r>
            <a:r>
              <a:rPr lang="lt-LT" sz="2400" b="1" i="1" strike="noStrike" spc="-75" dirty="0">
                <a:solidFill>
                  <a:srgbClr val="CC3300"/>
                </a:solidFill>
                <a:latin typeface="Segoe UI Variable Text Semibold" pitchFamily="2" charset="0"/>
                <a:ea typeface="Times New Roman"/>
              </a:rPr>
              <a:t> – senovės lietuvių mitologinė būtybė. Lietuviai tikėjo, jog jis savo raguose neša dangaus kūnus (dažniausiai Mėnulį arba Saulę). Elnias išbėga per saulėgrįžą, o per Kalėdas sugrįžta raguose nešdamas Saulę – džiaugsmo, naujo gyvenimo simbolį. Nuo priešpilnio mėnulio iki pilnaties – 9 paros, todėl jis vadinamas </a:t>
            </a:r>
            <a:r>
              <a:rPr lang="lt-LT" sz="2400" b="1" i="1" strike="noStrike" spc="-75" dirty="0" err="1">
                <a:solidFill>
                  <a:srgbClr val="CC3300"/>
                </a:solidFill>
                <a:latin typeface="Segoe UI Variable Text Semibold" pitchFamily="2" charset="0"/>
                <a:ea typeface="Times New Roman"/>
              </a:rPr>
              <a:t>devyniaragiu</a:t>
            </a:r>
            <a:r>
              <a:rPr lang="lt-LT" sz="2400" b="1" i="1" strike="noStrike" spc="-75" dirty="0">
                <a:solidFill>
                  <a:srgbClr val="CC3300"/>
                </a:solidFill>
                <a:latin typeface="Segoe UI Variable Text Semibold" pitchFamily="2" charset="0"/>
                <a:ea typeface="Times New Roman"/>
              </a:rPr>
              <a:t>. </a:t>
            </a:r>
            <a:endParaRPr lang="lt-LT" sz="2400" b="0" strike="noStrike" spc="-1" dirty="0">
              <a:latin typeface="Segoe UI Variable Text Semibold" pitchFamily="2"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26BF8B-8A67-67BA-FEA6-FD6DAE36D1B1}"/>
              </a:ext>
            </a:extLst>
          </p:cNvPr>
          <p:cNvSpPr txBox="1"/>
          <p:nvPr/>
        </p:nvSpPr>
        <p:spPr>
          <a:xfrm>
            <a:off x="4554976" y="2519465"/>
            <a:ext cx="7186308" cy="3878434"/>
          </a:xfrm>
          <a:prstGeom prst="rect">
            <a:avLst/>
          </a:prstGeom>
          <a:noFill/>
        </p:spPr>
        <p:txBody>
          <a:bodyPr wrap="square">
            <a:spAutoFit/>
          </a:bodyPr>
          <a:lstStyle/>
          <a:p>
            <a:pPr lvl="0" algn="just">
              <a:lnSpc>
                <a:spcPct val="115000"/>
              </a:lnSpc>
            </a:pPr>
            <a:r>
              <a:rPr lang="lt-LT" sz="2400" b="1" i="1" dirty="0">
                <a:solidFill>
                  <a:schemeClr val="accent2"/>
                </a:solidFill>
                <a:effectLst/>
                <a:latin typeface="Segoe UI Variable Text Semibold"/>
                <a:ea typeface="Segoe UI Black" panose="020B0A02040204020203" pitchFamily="34" charset="0"/>
              </a:rPr>
              <a:t>Sakmė: „Mama vaikams sakydavo: „Vaikai, – sako, – laukit, žiūrėkit per langus – atbėgs elnias… Jis bus labai gražus… baltas </a:t>
            </a:r>
            <a:r>
              <a:rPr lang="lt-LT" sz="2400" b="1" i="1" dirty="0" err="1">
                <a:solidFill>
                  <a:schemeClr val="accent2"/>
                </a:solidFill>
                <a:effectLst/>
                <a:latin typeface="Segoe UI Variable Text Semibold"/>
                <a:ea typeface="Segoe UI Black" panose="020B0A02040204020203" pitchFamily="34" charset="0"/>
              </a:rPr>
              <a:t>baltas</a:t>
            </a:r>
            <a:r>
              <a:rPr lang="lt-LT" sz="2400" b="1" i="1" dirty="0">
                <a:solidFill>
                  <a:schemeClr val="accent2"/>
                </a:solidFill>
                <a:effectLst/>
                <a:latin typeface="Segoe UI Variable Text Semibold"/>
                <a:ea typeface="Segoe UI Black" panose="020B0A02040204020203" pitchFamily="34" charset="0"/>
              </a:rPr>
              <a:t>… su labai gražiu vainiku… ir </a:t>
            </a:r>
            <a:r>
              <a:rPr lang="lt-LT" sz="2400" b="1" i="1" dirty="0" err="1">
                <a:solidFill>
                  <a:schemeClr val="accent2"/>
                </a:solidFill>
                <a:effectLst/>
                <a:latin typeface="Segoe UI Variable Text Semibold"/>
                <a:ea typeface="Segoe UI Black" panose="020B0A02040204020203" pitchFamily="34" charset="0"/>
              </a:rPr>
              <a:t>pėdukės</a:t>
            </a:r>
            <a:r>
              <a:rPr lang="lt-LT" sz="2400" b="1" i="1" dirty="0">
                <a:solidFill>
                  <a:schemeClr val="accent2"/>
                </a:solidFill>
                <a:effectLst/>
                <a:latin typeface="Segoe UI Variable Text Semibold"/>
                <a:ea typeface="Segoe UI Black" panose="020B0A02040204020203" pitchFamily="34" charset="0"/>
              </a:rPr>
              <a:t> elnio bus baltos, ir uodegytės galas baltas, tai jau, – sako, – skirkit… Atseit sako, kai jis krito iš dangaus, tai jam debesys nuplovė uodegą ir kanopas padažė.“ Ir kai elnias išeina iš miško, tai tada ir būna Kalėdos.“</a:t>
            </a:r>
          </a:p>
        </p:txBody>
      </p:sp>
      <p:pic>
        <p:nvPicPr>
          <p:cNvPr id="4" name="Paveikslėlis 2" descr="Cute boy and girl heads smiling Royalty Free Vector Image">
            <a:extLst>
              <a:ext uri="{FF2B5EF4-FFF2-40B4-BE49-F238E27FC236}">
                <a16:creationId xmlns:a16="http://schemas.microsoft.com/office/drawing/2014/main" id="{2C30D96B-1650-FF57-E7DF-90381518DD15}"/>
              </a:ext>
            </a:extLst>
          </p:cNvPr>
          <p:cNvPicPr/>
          <p:nvPr/>
        </p:nvPicPr>
        <p:blipFill>
          <a:blip r:embed="rId2"/>
          <a:srcRect t="22967" r="58988" b="31880"/>
          <a:stretch/>
        </p:blipFill>
        <p:spPr>
          <a:xfrm>
            <a:off x="4654368" y="1952564"/>
            <a:ext cx="675360" cy="579960"/>
          </a:xfrm>
          <a:prstGeom prst="rect">
            <a:avLst/>
          </a:prstGeom>
          <a:ln w="0">
            <a:noFill/>
          </a:ln>
        </p:spPr>
      </p:pic>
    </p:spTree>
    <p:extLst>
      <p:ext uri="{BB962C8B-B14F-4D97-AF65-F5344CB8AC3E}">
        <p14:creationId xmlns:p14="http://schemas.microsoft.com/office/powerpoint/2010/main" val="4175537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CustomShape 1"/>
          <p:cNvSpPr/>
          <p:nvPr/>
        </p:nvSpPr>
        <p:spPr>
          <a:xfrm>
            <a:off x="2133720" y="287280"/>
            <a:ext cx="10057320" cy="144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50000"/>
              </a:lnSpc>
            </a:pPr>
            <a:endParaRPr lang="lt-LT" sz="3200" b="0" strike="noStrike" spc="-1" dirty="0">
              <a:latin typeface="Arial"/>
            </a:endParaRPr>
          </a:p>
        </p:txBody>
      </p:sp>
      <p:sp>
        <p:nvSpPr>
          <p:cNvPr id="488" name="CustomShape 2"/>
          <p:cNvSpPr/>
          <p:nvPr/>
        </p:nvSpPr>
        <p:spPr>
          <a:xfrm>
            <a:off x="4557330" y="1155031"/>
            <a:ext cx="7633710" cy="362769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indent="467995" algn="l">
              <a:lnSpc>
                <a:spcPct val="150000"/>
              </a:lnSpc>
            </a:pPr>
            <a:r>
              <a:rPr lang="lt-LT" sz="2800" b="1" dirty="0" err="1">
                <a:effectLst/>
                <a:latin typeface="Segoe UI Variable Text Semibold"/>
                <a:ea typeface="Calibri" panose="020F0502020204030204" pitchFamily="34" charset="0"/>
                <a:cs typeface="Times New Roman" panose="02020603050405020304" pitchFamily="18" charset="0"/>
              </a:rPr>
              <a:t>Sambant</a:t>
            </a:r>
            <a:r>
              <a:rPr lang="lt-LT" sz="2800" b="1" dirty="0">
                <a:effectLst/>
                <a:latin typeface="Segoe UI Variable Text Semibold"/>
                <a:ea typeface="Calibri" panose="020F0502020204030204" pitchFamily="34" charset="0"/>
                <a:cs typeface="Times New Roman" panose="02020603050405020304" pitchFamily="18" charset="0"/>
              </a:rPr>
              <a:t> folkloro ansamblio „Dzingulis“ atliekamai dainai </a:t>
            </a:r>
            <a:r>
              <a:rPr lang="lt-LT" sz="2800" b="1" u="sng" dirty="0">
                <a:effectLst/>
                <a:latin typeface="Segoe UI Variable Text Semibold"/>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Kalėdinės dainos. Snaudalė snaudžia</a:t>
            </a:r>
            <a:r>
              <a:rPr lang="lt-LT" sz="2800" b="1" dirty="0">
                <a:effectLst/>
                <a:latin typeface="Segoe UI Variable Text Semibold"/>
                <a:ea typeface="Calibri" panose="020F0502020204030204" pitchFamily="34" charset="0"/>
                <a:cs typeface="Times New Roman" panose="02020603050405020304" pitchFamily="18" charset="0"/>
              </a:rPr>
              <a:t> juda visi bendruomenės nariai su šviesuliais rankose lėtu žingsniu jura aplink saulės simbolį.</a:t>
            </a:r>
          </a:p>
          <a:p>
            <a:pPr indent="467995" algn="l">
              <a:lnSpc>
                <a:spcPct val="150000"/>
              </a:lnSpc>
            </a:pPr>
            <a:r>
              <a:rPr lang="lt-LT" sz="1800" dirty="0">
                <a:effectLst/>
                <a:latin typeface="Times New Roman" panose="02020603050405020304" pitchFamily="18" charset="0"/>
                <a:ea typeface="Calibri" panose="020F0502020204030204" pitchFamily="34" charset="0"/>
              </a:rPr>
              <a:t> </a:t>
            </a:r>
            <a:endParaRPr lang="lt-LT" sz="1800" dirty="0">
              <a:effectLst/>
              <a:latin typeface="Calibri" panose="020F0502020204030204" pitchFamily="34" charset="0"/>
              <a:ea typeface="Calibri" panose="020F0502020204030204" pitchFamily="34" charset="0"/>
            </a:endParaRPr>
          </a:p>
          <a:p>
            <a:pPr indent="467995" algn="l">
              <a:lnSpc>
                <a:spcPct val="150000"/>
              </a:lnSpc>
            </a:pPr>
            <a:r>
              <a:rPr lang="lt-LT" sz="1800" u="sng" dirty="0">
                <a:solidFill>
                  <a:srgbClr val="0000FF"/>
                </a:solidFill>
                <a:effectLst/>
                <a:latin typeface="Times New Roman" panose="02020603050405020304" pitchFamily="18" charset="0"/>
                <a:ea typeface="Calibri" panose="020F0502020204030204" pitchFamily="34" charset="0"/>
                <a:hlinkClick r:id="rId3"/>
              </a:rPr>
              <a:t>https://www.youtube.com/watch?v=7c646AFVnSM</a:t>
            </a:r>
            <a:endParaRPr lang="lt-LT" sz="1800" dirty="0">
              <a:effectLst/>
              <a:latin typeface="Calibri" panose="020F0502020204030204" pitchFamily="34" charset="0"/>
              <a:ea typeface="Calibri" panose="020F0502020204030204" pitchFamily="34" charset="0"/>
            </a:endParaRPr>
          </a:p>
          <a:p>
            <a:pPr>
              <a:lnSpc>
                <a:spcPct val="150000"/>
              </a:lnSpc>
              <a:tabLst>
                <a:tab pos="0" algn="l"/>
              </a:tabLst>
            </a:pPr>
            <a:br>
              <a:rPr dirty="0"/>
            </a:br>
            <a:endParaRPr lang="lt-LT" sz="1800" b="0" strike="noStrike" spc="-1" dirty="0">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CustomShape 1"/>
          <p:cNvSpPr/>
          <p:nvPr/>
        </p:nvSpPr>
        <p:spPr>
          <a:xfrm>
            <a:off x="2804873" y="1466310"/>
            <a:ext cx="11333160" cy="496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201240">
              <a:lnSpc>
                <a:spcPct val="150000"/>
              </a:lnSpc>
              <a:spcAft>
                <a:spcPts val="799"/>
              </a:spcAft>
              <a:tabLst>
                <a:tab pos="0" algn="l"/>
              </a:tabLst>
            </a:pPr>
            <a:r>
              <a:rPr lang="lt-LT" sz="1800" b="1" strike="noStrike" spc="-1" dirty="0">
                <a:solidFill>
                  <a:srgbClr val="336600"/>
                </a:solidFill>
                <a:latin typeface="Comic Sans MS"/>
                <a:ea typeface="Calibri"/>
              </a:rPr>
              <a:t>	</a:t>
            </a:r>
            <a:r>
              <a:rPr lang="lt-LT" sz="2400" b="1" strike="noStrike" spc="-1" dirty="0">
                <a:solidFill>
                  <a:srgbClr val="336600"/>
                </a:solidFill>
                <a:latin typeface="Segoe UI Variable Text Semibold" pitchFamily="2" charset="0"/>
                <a:ea typeface="Calibri"/>
              </a:rPr>
              <a:t>	</a:t>
            </a:r>
            <a:endParaRPr lang="lt-LT" sz="2000" b="0" strike="noStrike" spc="-1" dirty="0">
              <a:latin typeface="Segoe UI Variable Text Semibold" pitchFamily="2" charset="0"/>
            </a:endParaRPr>
          </a:p>
          <a:p>
            <a:pPr>
              <a:lnSpc>
                <a:spcPct val="100000"/>
              </a:lnSpc>
              <a:tabLst>
                <a:tab pos="0" algn="l"/>
              </a:tabLst>
            </a:pPr>
            <a:endParaRPr lang="lt-LT" sz="1600" b="0" strike="noStrike" spc="-1" dirty="0">
              <a:latin typeface="Arial"/>
            </a:endParaRPr>
          </a:p>
        </p:txBody>
      </p:sp>
      <p:sp>
        <p:nvSpPr>
          <p:cNvPr id="3" name="TextBox 2">
            <a:extLst>
              <a:ext uri="{FF2B5EF4-FFF2-40B4-BE49-F238E27FC236}">
                <a16:creationId xmlns:a16="http://schemas.microsoft.com/office/drawing/2014/main" id="{46A9BC4F-012F-AF2A-7D43-EAB39FEB5F5E}"/>
              </a:ext>
            </a:extLst>
          </p:cNvPr>
          <p:cNvSpPr txBox="1"/>
          <p:nvPr/>
        </p:nvSpPr>
        <p:spPr>
          <a:xfrm>
            <a:off x="6096000" y="-131847"/>
            <a:ext cx="5425440" cy="6111738"/>
          </a:xfrm>
          <a:prstGeom prst="rect">
            <a:avLst/>
          </a:prstGeom>
          <a:noFill/>
        </p:spPr>
        <p:txBody>
          <a:bodyPr wrap="square">
            <a:spAutoFit/>
          </a:bodyPr>
          <a:lstStyle/>
          <a:p>
            <a:pPr indent="467995" algn="l">
              <a:lnSpc>
                <a:spcPct val="150000"/>
              </a:lnSpc>
            </a:pPr>
            <a:r>
              <a:rPr lang="lt-LT" sz="2800" b="1" i="1" dirty="0">
                <a:solidFill>
                  <a:schemeClr val="accent2"/>
                </a:solidFill>
                <a:effectLst/>
                <a:latin typeface="Segoe UI Variable Text Semibold"/>
                <a:ea typeface="Calibri" panose="020F0502020204030204" pitchFamily="34" charset="0"/>
                <a:cs typeface="Times New Roman" panose="02020603050405020304" pitchFamily="18" charset="0"/>
              </a:rPr>
              <a:t>Snaudalė snaudžia</a:t>
            </a:r>
            <a:endParaRPr lang="lt-LT" sz="2800" b="1" i="1" dirty="0">
              <a:solidFill>
                <a:schemeClr val="accent2"/>
              </a:solidFill>
              <a:latin typeface="Segoe UI Variable Text Semibold"/>
              <a:ea typeface="Calibri" panose="020F0502020204030204" pitchFamily="34" charset="0"/>
              <a:cs typeface="Times New Roman" panose="02020603050405020304" pitchFamily="18" charset="0"/>
            </a:endParaRPr>
          </a:p>
          <a:p>
            <a:pPr indent="467995" algn="l">
              <a:lnSpc>
                <a:spcPct val="150000"/>
              </a:lnSpc>
            </a:pPr>
            <a:endParaRPr lang="lt-LT" sz="2800" b="1" i="1" dirty="0">
              <a:solidFill>
                <a:schemeClr val="accent2"/>
              </a:solidFill>
              <a:effectLst/>
              <a:latin typeface="Segoe UI Variable Text Semibold"/>
              <a:ea typeface="Calibri" panose="020F0502020204030204" pitchFamily="34" charset="0"/>
              <a:cs typeface="Times New Roman" panose="02020603050405020304" pitchFamily="18" charset="0"/>
            </a:endParaRPr>
          </a:p>
          <a:p>
            <a:pPr indent="467995" algn="l">
              <a:lnSpc>
                <a:spcPct val="150000"/>
              </a:lnSpc>
            </a:pPr>
            <a:r>
              <a:rPr lang="lt-LT" sz="2600" b="1" i="1" dirty="0">
                <a:solidFill>
                  <a:schemeClr val="accent2"/>
                </a:solidFill>
                <a:effectLst/>
                <a:latin typeface="Segoe UI Variable Text Semibold"/>
                <a:ea typeface="Calibri" panose="020F0502020204030204" pitchFamily="34" charset="0"/>
                <a:cs typeface="Times New Roman" panose="02020603050405020304" pitchFamily="18" charset="0"/>
              </a:rPr>
              <a:t>Snaudalė snaudžia tūta </a:t>
            </a:r>
            <a:r>
              <a:rPr lang="lt-LT" sz="2600" b="1" i="1" dirty="0" err="1">
                <a:solidFill>
                  <a:schemeClr val="accent2"/>
                </a:solidFill>
                <a:effectLst/>
                <a:latin typeface="Segoe UI Variable Text Semibold"/>
                <a:ea typeface="Calibri" panose="020F0502020204030204" pitchFamily="34" charset="0"/>
                <a:cs typeface="Times New Roman" panose="02020603050405020304" pitchFamily="18" charset="0"/>
              </a:rPr>
              <a:t>tūta</a:t>
            </a:r>
            <a:br>
              <a:rPr lang="lt-LT" sz="2600" b="1" i="1" dirty="0">
                <a:solidFill>
                  <a:schemeClr val="accent2"/>
                </a:solidFill>
                <a:effectLst/>
                <a:latin typeface="Segoe UI Variable Text Semibold"/>
                <a:ea typeface="Calibri" panose="020F0502020204030204" pitchFamily="34" charset="0"/>
                <a:cs typeface="Times New Roman" panose="02020603050405020304" pitchFamily="18" charset="0"/>
              </a:rPr>
            </a:br>
            <a:r>
              <a:rPr lang="lt-LT" sz="2600" b="1" i="1" dirty="0">
                <a:solidFill>
                  <a:schemeClr val="accent2"/>
                </a:solidFill>
                <a:effectLst/>
                <a:latin typeface="Segoe UI Variable Text Semibold"/>
                <a:ea typeface="Calibri" panose="020F0502020204030204" pitchFamily="34" charset="0"/>
                <a:cs typeface="Times New Roman" panose="02020603050405020304" pitchFamily="18" charset="0"/>
              </a:rPr>
              <a:t>Nei verpia nei audžia tūta </a:t>
            </a:r>
            <a:r>
              <a:rPr lang="lt-LT" sz="2600" b="1" i="1" dirty="0" err="1">
                <a:solidFill>
                  <a:schemeClr val="accent2"/>
                </a:solidFill>
                <a:effectLst/>
                <a:latin typeface="Segoe UI Variable Text Semibold"/>
                <a:ea typeface="Calibri" panose="020F0502020204030204" pitchFamily="34" charset="0"/>
                <a:cs typeface="Times New Roman" panose="02020603050405020304" pitchFamily="18" charset="0"/>
              </a:rPr>
              <a:t>tūta</a:t>
            </a:r>
            <a:br>
              <a:rPr lang="lt-LT" sz="2600" b="1" i="1" dirty="0">
                <a:solidFill>
                  <a:schemeClr val="accent2"/>
                </a:solidFill>
                <a:effectLst/>
                <a:latin typeface="Segoe UI Variable Text Semibold"/>
                <a:ea typeface="Calibri" panose="020F0502020204030204" pitchFamily="34" charset="0"/>
                <a:cs typeface="Times New Roman" panose="02020603050405020304" pitchFamily="18" charset="0"/>
              </a:rPr>
            </a:br>
            <a:r>
              <a:rPr lang="lt-LT" sz="2600" b="1" i="1" dirty="0">
                <a:solidFill>
                  <a:schemeClr val="accent2"/>
                </a:solidFill>
                <a:effectLst/>
                <a:latin typeface="Segoe UI Variable Text Semibold"/>
                <a:ea typeface="Calibri" panose="020F0502020204030204" pitchFamily="34" charset="0"/>
                <a:cs typeface="Times New Roman" panose="02020603050405020304" pitchFamily="18" charset="0"/>
              </a:rPr>
              <a:t>Verpstė ant suolo…</a:t>
            </a:r>
            <a:br>
              <a:rPr lang="lt-LT" sz="2600" b="1" i="1" dirty="0">
                <a:solidFill>
                  <a:schemeClr val="accent2"/>
                </a:solidFill>
                <a:effectLst/>
                <a:latin typeface="Segoe UI Variable Text Semibold"/>
                <a:ea typeface="Calibri" panose="020F0502020204030204" pitchFamily="34" charset="0"/>
                <a:cs typeface="Times New Roman" panose="02020603050405020304" pitchFamily="18" charset="0"/>
              </a:rPr>
            </a:br>
            <a:r>
              <a:rPr lang="lt-LT" sz="2600" b="1" i="1" dirty="0">
                <a:solidFill>
                  <a:schemeClr val="accent2"/>
                </a:solidFill>
                <a:effectLst/>
                <a:latin typeface="Segoe UI Variable Text Semibold"/>
                <a:ea typeface="Calibri" panose="020F0502020204030204" pitchFamily="34" charset="0"/>
                <a:cs typeface="Times New Roman" panose="02020603050405020304" pitchFamily="18" charset="0"/>
              </a:rPr>
              <a:t>Verpstas po suolu</a:t>
            </a:r>
            <a:br>
              <a:rPr lang="lt-LT" sz="2600" b="1" i="1" dirty="0">
                <a:solidFill>
                  <a:schemeClr val="accent2"/>
                </a:solidFill>
                <a:effectLst/>
                <a:latin typeface="Segoe UI Variable Text Semibold"/>
                <a:ea typeface="Calibri" panose="020F0502020204030204" pitchFamily="34" charset="0"/>
                <a:cs typeface="Times New Roman" panose="02020603050405020304" pitchFamily="18" charset="0"/>
              </a:rPr>
            </a:br>
            <a:r>
              <a:rPr lang="lt-LT" sz="2600" b="1" i="1" dirty="0">
                <a:solidFill>
                  <a:schemeClr val="accent2"/>
                </a:solidFill>
                <a:effectLst/>
                <a:latin typeface="Segoe UI Variable Text Semibold"/>
                <a:ea typeface="Calibri" panose="020F0502020204030204" pitchFamily="34" charset="0"/>
                <a:cs typeface="Times New Roman" panose="02020603050405020304" pitchFamily="18" charset="0"/>
              </a:rPr>
              <a:t>Ir atvažiuoja</a:t>
            </a:r>
            <a:br>
              <a:rPr lang="lt-LT" sz="2600" b="1" i="1" dirty="0">
                <a:solidFill>
                  <a:schemeClr val="accent2"/>
                </a:solidFill>
                <a:effectLst/>
                <a:latin typeface="Segoe UI Variable Text Semibold"/>
                <a:ea typeface="Calibri" panose="020F0502020204030204" pitchFamily="34" charset="0"/>
                <a:cs typeface="Times New Roman" panose="02020603050405020304" pitchFamily="18" charset="0"/>
              </a:rPr>
            </a:br>
            <a:r>
              <a:rPr lang="lt-LT" sz="2600" b="1" i="1" dirty="0">
                <a:solidFill>
                  <a:schemeClr val="accent2"/>
                </a:solidFill>
                <a:effectLst/>
                <a:latin typeface="Segoe UI Variable Text Semibold"/>
                <a:ea typeface="Calibri" panose="020F0502020204030204" pitchFamily="34" charset="0"/>
                <a:cs typeface="Times New Roman" panose="02020603050405020304" pitchFamily="18" charset="0"/>
              </a:rPr>
              <a:t>Snaudalės tėvas</a:t>
            </a:r>
            <a:br>
              <a:rPr lang="lt-LT" sz="2600" b="1" i="1" dirty="0">
                <a:solidFill>
                  <a:schemeClr val="accent2"/>
                </a:solidFill>
                <a:effectLst/>
                <a:latin typeface="Segoe UI Variable Text Semibold"/>
                <a:ea typeface="Calibri" panose="020F0502020204030204" pitchFamily="34" charset="0"/>
                <a:cs typeface="Times New Roman" panose="02020603050405020304" pitchFamily="18" charset="0"/>
              </a:rPr>
            </a:br>
            <a:r>
              <a:rPr lang="lt-LT" sz="2600" b="1" i="1" dirty="0">
                <a:solidFill>
                  <a:schemeClr val="accent2"/>
                </a:solidFill>
                <a:effectLst/>
                <a:latin typeface="Segoe UI Variable Text Semibold"/>
                <a:ea typeface="Calibri" panose="020F0502020204030204" pitchFamily="34" charset="0"/>
                <a:cs typeface="Times New Roman" panose="02020603050405020304" pitchFamily="18" charset="0"/>
              </a:rPr>
              <a:t>Kiaulę </a:t>
            </a:r>
            <a:r>
              <a:rPr lang="lt-LT" sz="2600" b="1" i="1" dirty="0" err="1">
                <a:solidFill>
                  <a:schemeClr val="accent2"/>
                </a:solidFill>
                <a:effectLst/>
                <a:latin typeface="Segoe UI Variable Text Semibold"/>
                <a:ea typeface="Calibri" panose="020F0502020204030204" pitchFamily="34" charset="0"/>
                <a:cs typeface="Times New Roman" panose="02020603050405020304" pitchFamily="18" charset="0"/>
              </a:rPr>
              <a:t>paskinkęs</a:t>
            </a:r>
            <a:br>
              <a:rPr lang="lt-LT" sz="2600" b="1" i="1" dirty="0">
                <a:solidFill>
                  <a:schemeClr val="accent2"/>
                </a:solidFill>
                <a:effectLst/>
                <a:latin typeface="Segoe UI Variable Text Semibold"/>
                <a:ea typeface="Calibri" panose="020F0502020204030204" pitchFamily="34" charset="0"/>
                <a:cs typeface="Times New Roman" panose="02020603050405020304" pitchFamily="18" charset="0"/>
              </a:rPr>
            </a:br>
            <a:r>
              <a:rPr lang="lt-LT" sz="2600" b="1" i="1" dirty="0">
                <a:solidFill>
                  <a:schemeClr val="accent2"/>
                </a:solidFill>
                <a:effectLst/>
                <a:latin typeface="Segoe UI Variable Text Semibold"/>
                <a:ea typeface="Calibri" panose="020F0502020204030204" pitchFamily="34" charset="0"/>
                <a:cs typeface="Times New Roman" panose="02020603050405020304" pitchFamily="18" charset="0"/>
              </a:rPr>
              <a:t>Geldon </a:t>
            </a:r>
            <a:r>
              <a:rPr lang="lt-LT" sz="2600" b="1" i="1" dirty="0" err="1">
                <a:solidFill>
                  <a:schemeClr val="accent2"/>
                </a:solidFill>
                <a:effectLst/>
                <a:latin typeface="Segoe UI Variable Text Semibold"/>
                <a:ea typeface="Calibri" panose="020F0502020204030204" pitchFamily="34" charset="0"/>
                <a:cs typeface="Times New Roman" panose="02020603050405020304" pitchFamily="18" charset="0"/>
              </a:rPr>
              <a:t>insėdęs</a:t>
            </a:r>
            <a:endParaRPr lang="lt-LT" sz="2600" b="1" i="1" dirty="0">
              <a:solidFill>
                <a:schemeClr val="accent2"/>
              </a:solidFill>
              <a:effectLst/>
              <a:latin typeface="Segoe UI Variable Text Semibold"/>
              <a:ea typeface="Calibri" panose="020F0502020204030204" pitchFamily="34"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CustomShape 1"/>
          <p:cNvSpPr/>
          <p:nvPr/>
        </p:nvSpPr>
        <p:spPr>
          <a:xfrm>
            <a:off x="2133720" y="287280"/>
            <a:ext cx="10057320" cy="144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50000"/>
              </a:lnSpc>
            </a:pPr>
            <a:endParaRPr lang="lt-LT" sz="3200" b="0" strike="noStrike" spc="-1" dirty="0">
              <a:latin typeface="Arial"/>
            </a:endParaRPr>
          </a:p>
        </p:txBody>
      </p:sp>
      <p:sp>
        <p:nvSpPr>
          <p:cNvPr id="492" name="CustomShape 2"/>
          <p:cNvSpPr/>
          <p:nvPr/>
        </p:nvSpPr>
        <p:spPr>
          <a:xfrm>
            <a:off x="5171787" y="539820"/>
            <a:ext cx="6504397" cy="2391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50000"/>
              </a:lnSpc>
              <a:tabLst>
                <a:tab pos="0" algn="l"/>
              </a:tabLst>
            </a:pPr>
            <a:r>
              <a:rPr lang="lt-LT" sz="2400" b="1" strike="noStrike" spc="-75" dirty="0">
                <a:solidFill>
                  <a:srgbClr val="FF6600"/>
                </a:solidFill>
                <a:latin typeface="Comic Sans MS"/>
                <a:ea typeface="Times New Roman"/>
              </a:rPr>
              <a:t>           </a:t>
            </a:r>
            <a:r>
              <a:rPr lang="lt-LT" sz="2400" b="1" i="1" strike="noStrike" spc="-75" dirty="0">
                <a:solidFill>
                  <a:srgbClr val="FF6600"/>
                </a:solidFill>
                <a:latin typeface="Segoe UI Variable Text Semibold" pitchFamily="2" charset="0"/>
                <a:ea typeface="Times New Roman"/>
              </a:rPr>
              <a:t>Elnio </a:t>
            </a:r>
            <a:r>
              <a:rPr lang="lt-LT" sz="2400" b="1" i="1" strike="noStrike" spc="-75" dirty="0" err="1">
                <a:solidFill>
                  <a:srgbClr val="FF6600"/>
                </a:solidFill>
                <a:latin typeface="Segoe UI Variable Text Semibold" pitchFamily="2" charset="0"/>
                <a:ea typeface="Times New Roman"/>
              </a:rPr>
              <a:t>devyniaragio</a:t>
            </a:r>
            <a:r>
              <a:rPr lang="lt-LT" sz="2400" b="1" i="1" strike="noStrike" spc="-75" dirty="0">
                <a:solidFill>
                  <a:srgbClr val="FF6600"/>
                </a:solidFill>
                <a:latin typeface="Segoe UI Variable Text Semibold" pitchFamily="2" charset="0"/>
                <a:ea typeface="Times New Roman"/>
              </a:rPr>
              <a:t> dieną vyksta apeigos su ugnimi, simbolizuojančia Saulę. Protėviai užkurdavo ritualinius laužus, dainuodavo Saulę šlovinančias dainas, kalbėdavo ją prišaukiančius ir globojančius užkeikimus. </a:t>
            </a:r>
            <a:endParaRPr lang="lt-LT" sz="2400" b="0" strike="noStrike" spc="-1" dirty="0">
              <a:latin typeface="Segoe UI Variable Text Semibold" pitchFamily="2" charset="0"/>
            </a:endParaRPr>
          </a:p>
        </p:txBody>
      </p:sp>
      <p:pic>
        <p:nvPicPr>
          <p:cNvPr id="493" name="Paveikslėlis 2" descr="Cute boy and girl heads smiling Royalty Free Vector Image"/>
          <p:cNvPicPr/>
          <p:nvPr/>
        </p:nvPicPr>
        <p:blipFill>
          <a:blip r:embed="rId2"/>
          <a:srcRect t="22967" r="58988" b="31880"/>
          <a:stretch/>
        </p:blipFill>
        <p:spPr>
          <a:xfrm>
            <a:off x="5776643" y="563872"/>
            <a:ext cx="675360" cy="579960"/>
          </a:xfrm>
          <a:prstGeom prst="rect">
            <a:avLst/>
          </a:prstGeom>
          <a:ln w="0">
            <a:noFill/>
          </a:ln>
        </p:spPr>
      </p:pic>
      <p:pic>
        <p:nvPicPr>
          <p:cNvPr id="494" name="Paveikslėlis 1" descr="Cute boy and girl heads smiling Royalty Free Vector Image"/>
          <p:cNvPicPr/>
          <p:nvPr/>
        </p:nvPicPr>
        <p:blipFill>
          <a:blip r:embed="rId3"/>
          <a:srcRect l="41306" t="21469" b="32623"/>
          <a:stretch/>
        </p:blipFill>
        <p:spPr>
          <a:xfrm>
            <a:off x="3278882" y="3601760"/>
            <a:ext cx="960840" cy="589320"/>
          </a:xfrm>
          <a:prstGeom prst="rect">
            <a:avLst/>
          </a:prstGeom>
          <a:ln w="0">
            <a:noFill/>
          </a:ln>
        </p:spPr>
      </p:pic>
      <p:sp>
        <p:nvSpPr>
          <p:cNvPr id="495" name="CustomShape 3"/>
          <p:cNvSpPr/>
          <p:nvPr/>
        </p:nvSpPr>
        <p:spPr>
          <a:xfrm>
            <a:off x="3236678" y="3668247"/>
            <a:ext cx="8298830" cy="2306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50000"/>
              </a:lnSpc>
              <a:tabLst>
                <a:tab pos="0" algn="l"/>
              </a:tabLst>
            </a:pPr>
            <a:r>
              <a:rPr lang="lt-LT" sz="2400" b="1" i="1" strike="noStrike" spc="-75" dirty="0">
                <a:solidFill>
                  <a:srgbClr val="33CC33"/>
                </a:solidFill>
                <a:latin typeface="Segoe UI Variable Text Semibold" pitchFamily="2" charset="0"/>
                <a:ea typeface="Times New Roman"/>
              </a:rPr>
              <a:t>             </a:t>
            </a:r>
            <a:r>
              <a:rPr lang="lt-LT" sz="2400" b="1" i="1" strike="noStrike" spc="-75" dirty="0">
                <a:solidFill>
                  <a:srgbClr val="A50021"/>
                </a:solidFill>
                <a:latin typeface="Segoe UI Variable Text Semibold" pitchFamily="2" charset="0"/>
                <a:ea typeface="Times New Roman"/>
              </a:rPr>
              <a:t>Pasak etnologo Liberto </a:t>
            </a:r>
            <a:r>
              <a:rPr lang="lt-LT" sz="2400" b="1" i="1" strike="noStrike" spc="-75" dirty="0" err="1">
                <a:solidFill>
                  <a:srgbClr val="A50021"/>
                </a:solidFill>
                <a:latin typeface="Segoe UI Variable Text Semibold" pitchFamily="2" charset="0"/>
                <a:ea typeface="Times New Roman"/>
              </a:rPr>
              <a:t>Klimkos</a:t>
            </a:r>
            <a:r>
              <a:rPr lang="lt-LT" sz="2400" b="1" i="1" strike="noStrike" spc="-75" dirty="0">
                <a:solidFill>
                  <a:srgbClr val="A50021"/>
                </a:solidFill>
                <a:latin typeface="Segoe UI Variable Text Semibold" pitchFamily="2" charset="0"/>
                <a:ea typeface="Times New Roman"/>
              </a:rPr>
              <a:t>: „Kitados žmogus tikėjo, kad piktosios žiemos jėgos nužudo augmeniją, įkalina Saulę, todėl specialiomis maginėmis apeigomis reikia Visatą sukurti iš naujo, kad laikas pradėtų tekėti ir kartu su saulute į gamtą sugrįžtų gyvastis”. </a:t>
            </a:r>
            <a:endParaRPr lang="lt-LT" sz="2400" b="0" strike="noStrike" spc="-1" dirty="0">
              <a:latin typeface="Segoe UI Variable Text Semibold" pitchFamily="2"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CustomShape 1"/>
          <p:cNvSpPr/>
          <p:nvPr/>
        </p:nvSpPr>
        <p:spPr>
          <a:xfrm>
            <a:off x="2133720" y="287280"/>
            <a:ext cx="10057320" cy="144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50000"/>
              </a:lnSpc>
            </a:pPr>
            <a:endParaRPr lang="lt-LT" sz="3200" b="0" strike="noStrike" spc="-1" dirty="0">
              <a:latin typeface="Arial"/>
            </a:endParaRPr>
          </a:p>
        </p:txBody>
      </p:sp>
      <p:sp>
        <p:nvSpPr>
          <p:cNvPr id="497" name="CustomShape 2"/>
          <p:cNvSpPr/>
          <p:nvPr/>
        </p:nvSpPr>
        <p:spPr>
          <a:xfrm>
            <a:off x="5425311" y="493380"/>
            <a:ext cx="6485207" cy="2757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50000"/>
              </a:lnSpc>
              <a:tabLst>
                <a:tab pos="0" algn="l"/>
              </a:tabLst>
            </a:pPr>
            <a:r>
              <a:rPr lang="lt-LT" sz="2400" b="1" strike="noStrike" spc="-75" dirty="0">
                <a:solidFill>
                  <a:srgbClr val="FF6600"/>
                </a:solidFill>
                <a:latin typeface="Segoe UI Variable Text Semibold" pitchFamily="2" charset="0"/>
                <a:ea typeface="Times New Roman"/>
              </a:rPr>
              <a:t>              </a:t>
            </a:r>
            <a:r>
              <a:rPr lang="lt-LT" sz="2400" b="1" i="1" strike="noStrike" spc="-75" dirty="0">
                <a:solidFill>
                  <a:srgbClr val="FF6600"/>
                </a:solidFill>
                <a:latin typeface="Segoe UI Variable Text Semibold" pitchFamily="2" charset="0"/>
                <a:ea typeface="Times New Roman"/>
              </a:rPr>
              <a:t>Kūčių naktis, ypatingas metas. Laikas   tartum sustoja, gamta pasiruošia didžiajam šviesos virsmui, gyvuliai ima kalbėti, šulinyje vanduo vynu pavirsta, ir vaikai prieš miegą </a:t>
            </a:r>
            <a:r>
              <a:rPr lang="lt-LT" sz="2400" b="1" i="1" strike="noStrike" spc="-75" dirty="0" err="1">
                <a:solidFill>
                  <a:srgbClr val="FF6600"/>
                </a:solidFill>
                <a:latin typeface="Segoe UI Variable Text Semibold" pitchFamily="2" charset="0"/>
                <a:ea typeface="Times New Roman"/>
              </a:rPr>
              <a:t>nerimastingai</a:t>
            </a:r>
            <a:r>
              <a:rPr lang="lt-LT" sz="2400" b="1" i="1" strike="noStrike" spc="-75" dirty="0">
                <a:solidFill>
                  <a:srgbClr val="FF6600"/>
                </a:solidFill>
                <a:latin typeface="Segoe UI Variable Text Semibold" pitchFamily="2" charset="0"/>
                <a:ea typeface="Times New Roman"/>
              </a:rPr>
              <a:t> pro langelį dairosi – gal mėnesienoje pamatys dangaus skliautais šuoliuojantį elnią su Saule – </a:t>
            </a:r>
            <a:r>
              <a:rPr lang="lt-LT" sz="2400" b="1" i="1" strike="noStrike" spc="-75" dirty="0" err="1">
                <a:solidFill>
                  <a:srgbClr val="FF6600"/>
                </a:solidFill>
                <a:latin typeface="Segoe UI Variable Text Semibold" pitchFamily="2" charset="0"/>
                <a:ea typeface="Times New Roman"/>
              </a:rPr>
              <a:t>Šv</a:t>
            </a:r>
            <a:r>
              <a:rPr lang="lt-LT" sz="2400" b="1" i="1" strike="noStrike" spc="-75" dirty="0">
                <a:solidFill>
                  <a:srgbClr val="FF6600"/>
                </a:solidFill>
                <a:latin typeface="Segoe UI Variable Text Semibold" pitchFamily="2" charset="0"/>
                <a:ea typeface="Times New Roman"/>
              </a:rPr>
              <a:t>. Kalėdomis – raguose.</a:t>
            </a:r>
            <a:endParaRPr lang="lt-LT" sz="2400" b="0" strike="noStrike" spc="-1" dirty="0">
              <a:latin typeface="Segoe UI Variable Text Semibold" pitchFamily="2" charset="0"/>
            </a:endParaRPr>
          </a:p>
          <a:p>
            <a:pPr algn="just">
              <a:lnSpc>
                <a:spcPct val="150000"/>
              </a:lnSpc>
              <a:tabLst>
                <a:tab pos="0" algn="l"/>
              </a:tabLst>
            </a:pPr>
            <a:endParaRPr lang="lt-LT" sz="2400" b="0" strike="noStrike" spc="-1" dirty="0">
              <a:latin typeface="Arial"/>
            </a:endParaRPr>
          </a:p>
          <a:p>
            <a:pPr algn="just">
              <a:lnSpc>
                <a:spcPct val="150000"/>
              </a:lnSpc>
              <a:tabLst>
                <a:tab pos="0" algn="l"/>
              </a:tabLst>
            </a:pPr>
            <a:r>
              <a:rPr lang="lt-LT" sz="2400" b="1" i="1" strike="noStrike" spc="-75" dirty="0">
                <a:solidFill>
                  <a:srgbClr val="FF6600"/>
                </a:solidFill>
                <a:latin typeface="Comic Sans MS"/>
                <a:ea typeface="Times New Roman"/>
              </a:rPr>
              <a:t>           </a:t>
            </a:r>
            <a:endParaRPr lang="lt-LT" sz="2400" b="0" strike="noStrike" spc="-1" dirty="0">
              <a:latin typeface="Arial"/>
            </a:endParaRPr>
          </a:p>
        </p:txBody>
      </p:sp>
      <p:pic>
        <p:nvPicPr>
          <p:cNvPr id="498" name="Paveikslėlis 2" descr="Cute boy and girl heads smiling Royalty Free Vector Image"/>
          <p:cNvPicPr/>
          <p:nvPr/>
        </p:nvPicPr>
        <p:blipFill>
          <a:blip r:embed="rId2"/>
          <a:srcRect t="22967" r="58988" b="31880"/>
          <a:stretch/>
        </p:blipFill>
        <p:spPr>
          <a:xfrm>
            <a:off x="5790960" y="521516"/>
            <a:ext cx="675360" cy="579960"/>
          </a:xfrm>
          <a:prstGeom prst="rect">
            <a:avLst/>
          </a:prstGeom>
          <a:ln w="0">
            <a:noFill/>
          </a:ln>
        </p:spPr>
      </p:pic>
      <p:pic>
        <p:nvPicPr>
          <p:cNvPr id="499" name="Paveikslėlis 1" descr="Cute boy and girl heads smiling Royalty Free Vector Image"/>
          <p:cNvPicPr/>
          <p:nvPr/>
        </p:nvPicPr>
        <p:blipFill>
          <a:blip r:embed="rId3"/>
          <a:srcRect l="41306" t="21469" b="32623"/>
          <a:stretch/>
        </p:blipFill>
        <p:spPr>
          <a:xfrm>
            <a:off x="1266840" y="5014745"/>
            <a:ext cx="960840" cy="589320"/>
          </a:xfrm>
          <a:prstGeom prst="rect">
            <a:avLst/>
          </a:prstGeom>
          <a:ln w="0">
            <a:noFill/>
          </a:ln>
        </p:spPr>
      </p:pic>
      <p:sp>
        <p:nvSpPr>
          <p:cNvPr id="500" name="CustomShape 3"/>
          <p:cNvSpPr/>
          <p:nvPr/>
        </p:nvSpPr>
        <p:spPr>
          <a:xfrm>
            <a:off x="1266840" y="4613220"/>
            <a:ext cx="9952560" cy="1590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50000"/>
              </a:lnSpc>
            </a:pPr>
            <a:endParaRPr lang="lt-LT" sz="1800" b="0" strike="noStrike" spc="-1" dirty="0">
              <a:latin typeface="Segoe UI Variable Text Semibold" pitchFamily="2" charset="0"/>
            </a:endParaRPr>
          </a:p>
          <a:p>
            <a:pPr algn="just">
              <a:lnSpc>
                <a:spcPct val="150000"/>
              </a:lnSpc>
              <a:tabLst>
                <a:tab pos="0" algn="l"/>
              </a:tabLst>
            </a:pPr>
            <a:r>
              <a:rPr lang="lt-LT" sz="2400" b="1" i="1" strike="noStrike" spc="-75" dirty="0">
                <a:solidFill>
                  <a:srgbClr val="A50021"/>
                </a:solidFill>
                <a:latin typeface="Segoe UI Variable Text Semibold" pitchFamily="2" charset="0"/>
                <a:ea typeface="Times New Roman"/>
              </a:rPr>
              <a:t>             Šį vakarą uždekime žvakutes, kurkime židinį namuose ar laužą kieme, kad būtų kuo daugiau šviesos aplinkui!</a:t>
            </a:r>
            <a:endParaRPr lang="lt-LT" sz="2400" b="0" strike="noStrike" spc="-1" dirty="0">
              <a:latin typeface="Segoe UI Variable Text Semibold" pitchFamily="2"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CustomShape 1"/>
          <p:cNvSpPr/>
          <p:nvPr/>
        </p:nvSpPr>
        <p:spPr>
          <a:xfrm>
            <a:off x="2133720" y="287280"/>
            <a:ext cx="10057320" cy="144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50000"/>
              </a:lnSpc>
            </a:pPr>
            <a:endParaRPr lang="lt-LT" sz="3200" b="0" strike="noStrike" spc="-1" dirty="0">
              <a:latin typeface="Arial"/>
            </a:endParaRPr>
          </a:p>
        </p:txBody>
      </p:sp>
      <p:sp>
        <p:nvSpPr>
          <p:cNvPr id="502" name="CustomShape 2"/>
          <p:cNvSpPr/>
          <p:nvPr/>
        </p:nvSpPr>
        <p:spPr>
          <a:xfrm>
            <a:off x="5216682" y="606545"/>
            <a:ext cx="6472760" cy="58465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50000"/>
              </a:lnSpc>
              <a:tabLst>
                <a:tab pos="0" algn="l"/>
              </a:tabLst>
            </a:pPr>
            <a:r>
              <a:rPr lang="lt-LT" sz="2400" b="0" strike="noStrike" spc="-75" dirty="0">
                <a:solidFill>
                  <a:srgbClr val="FF6600"/>
                </a:solidFill>
                <a:latin typeface="Segoe UI Variable Text Semibold" pitchFamily="2" charset="0"/>
                <a:ea typeface="Times New Roman"/>
              </a:rPr>
              <a:t>                      </a:t>
            </a:r>
            <a:r>
              <a:rPr lang="lt-LT" sz="2400" b="1" strike="noStrike" spc="-75" dirty="0">
                <a:solidFill>
                  <a:srgbClr val="FF6600"/>
                </a:solidFill>
                <a:latin typeface="Segoe UI Variable Text Semibold" pitchFamily="2" charset="0"/>
                <a:ea typeface="Times New Roman"/>
              </a:rPr>
              <a:t>arba</a:t>
            </a:r>
            <a:r>
              <a:rPr lang="lt-LT" sz="2400" b="0" strike="noStrike" spc="-75" dirty="0">
                <a:solidFill>
                  <a:srgbClr val="FF6600"/>
                </a:solidFill>
                <a:latin typeface="Segoe UI Variable Text Semibold" pitchFamily="2" charset="0"/>
                <a:ea typeface="Times New Roman"/>
              </a:rPr>
              <a:t>          </a:t>
            </a:r>
            <a:endParaRPr lang="lt-LT" sz="2400" b="0" strike="noStrike" spc="-1" dirty="0">
              <a:latin typeface="Segoe UI Variable Text Semibold" pitchFamily="2" charset="0"/>
            </a:endParaRPr>
          </a:p>
          <a:p>
            <a:pPr algn="just">
              <a:lnSpc>
                <a:spcPct val="150000"/>
              </a:lnSpc>
              <a:tabLst>
                <a:tab pos="0" algn="l"/>
              </a:tabLst>
            </a:pPr>
            <a:r>
              <a:rPr lang="lt-LT" sz="2400" b="1" i="1" strike="noStrike" spc="-75" dirty="0">
                <a:solidFill>
                  <a:srgbClr val="FF6600"/>
                </a:solidFill>
                <a:latin typeface="Segoe UI Variable Text Semibold" pitchFamily="2" charset="0"/>
                <a:ea typeface="Times New Roman"/>
              </a:rPr>
              <a:t>Lai Elnias </a:t>
            </a:r>
            <a:r>
              <a:rPr lang="lt-LT" sz="2400" b="1" i="1" strike="noStrike" spc="-75" dirty="0" err="1">
                <a:solidFill>
                  <a:srgbClr val="FF6600"/>
                </a:solidFill>
                <a:latin typeface="Segoe UI Variable Text Semibold" pitchFamily="2" charset="0"/>
                <a:ea typeface="Times New Roman"/>
              </a:rPr>
              <a:t>devyniaragis</a:t>
            </a:r>
            <a:r>
              <a:rPr lang="lt-LT" sz="2400" b="1" i="1" strike="noStrike" spc="-75" dirty="0">
                <a:solidFill>
                  <a:srgbClr val="FF6600"/>
                </a:solidFill>
                <a:latin typeface="Segoe UI Variable Text Semibold" pitchFamily="2" charset="0"/>
                <a:ea typeface="Times New Roman"/>
              </a:rPr>
              <a:t> parneš iš tamsos, </a:t>
            </a:r>
            <a:r>
              <a:rPr lang="lt-LT" sz="2400" b="1" i="1" strike="noStrike" spc="-75" dirty="0" err="1">
                <a:solidFill>
                  <a:srgbClr val="FF6600"/>
                </a:solidFill>
                <a:latin typeface="Segoe UI Variable Text Semibold" pitchFamily="2" charset="0"/>
                <a:ea typeface="Times New Roman"/>
              </a:rPr>
              <a:t>niūrumos</a:t>
            </a:r>
            <a:r>
              <a:rPr lang="lt-LT" sz="2400" b="1" i="1" strike="noStrike" spc="-75" dirty="0">
                <a:solidFill>
                  <a:srgbClr val="FF6600"/>
                </a:solidFill>
                <a:latin typeface="Segoe UI Variable Text Semibold" pitchFamily="2" charset="0"/>
                <a:ea typeface="Times New Roman"/>
              </a:rPr>
              <a:t>... dienos šviesą. Saulelė stabtelėjusi gręžiasi! Ir tuoj </a:t>
            </a:r>
            <a:r>
              <a:rPr lang="lt-LT" sz="2400" b="1" i="1" strike="noStrike" spc="-75" dirty="0" err="1">
                <a:solidFill>
                  <a:srgbClr val="FF6600"/>
                </a:solidFill>
                <a:latin typeface="Segoe UI Variable Text Semibold" pitchFamily="2" charset="0"/>
                <a:ea typeface="Times New Roman"/>
              </a:rPr>
              <a:t>tuoj</a:t>
            </a:r>
            <a:r>
              <a:rPr lang="lt-LT" sz="2400" b="1" i="1" strike="noStrike" spc="-75" dirty="0">
                <a:solidFill>
                  <a:srgbClr val="FF6600"/>
                </a:solidFill>
                <a:latin typeface="Segoe UI Variable Text Semibold" pitchFamily="2" charset="0"/>
                <a:ea typeface="Times New Roman"/>
              </a:rPr>
              <a:t> atkeliaus ir kitos žiemos šventės, nešančios vis daugiau ir daugiau šviesos. Gryno ir paprasto artimų žmonių nuoširdumo, plečiančio ir didinančio šviesą. Ir tik tada į širdį ateina tikroji šventė – į kiekvieno širdį ir namus…. Švęskime Elnio </a:t>
            </a:r>
            <a:r>
              <a:rPr lang="lt-LT" sz="2400" b="1" i="1" strike="noStrike" spc="-75" dirty="0" err="1">
                <a:solidFill>
                  <a:srgbClr val="FF6600"/>
                </a:solidFill>
                <a:latin typeface="Segoe UI Variable Text Semibold" pitchFamily="2" charset="0"/>
                <a:ea typeface="Times New Roman"/>
              </a:rPr>
              <a:t>devyniaragio</a:t>
            </a:r>
            <a:r>
              <a:rPr lang="lt-LT" sz="2400" b="1" i="1" strike="noStrike" spc="-75" dirty="0">
                <a:solidFill>
                  <a:srgbClr val="FF6600"/>
                </a:solidFill>
                <a:latin typeface="Segoe UI Variable Text Semibold" pitchFamily="2" charset="0"/>
                <a:ea typeface="Times New Roman"/>
              </a:rPr>
              <a:t> šventę kaip tai darė mūsų protėviai! </a:t>
            </a:r>
            <a:endParaRPr lang="lt-LT" sz="2400" b="0" strike="noStrike" spc="-1" dirty="0">
              <a:latin typeface="Segoe UI Variable Text Semibold" pitchFamily="2" charset="0"/>
            </a:endParaRPr>
          </a:p>
          <a:p>
            <a:pPr algn="just">
              <a:lnSpc>
                <a:spcPct val="150000"/>
              </a:lnSpc>
              <a:tabLst>
                <a:tab pos="0" algn="l"/>
              </a:tabLst>
            </a:pPr>
            <a:endParaRPr lang="lt-LT" sz="2400" b="0" strike="noStrike" spc="-1" dirty="0">
              <a:latin typeface="Arial"/>
            </a:endParaRPr>
          </a:p>
          <a:p>
            <a:pPr algn="just">
              <a:lnSpc>
                <a:spcPct val="150000"/>
              </a:lnSpc>
              <a:tabLst>
                <a:tab pos="0" algn="l"/>
              </a:tabLst>
            </a:pPr>
            <a:r>
              <a:rPr lang="lt-LT" sz="2400" b="0" i="1" strike="noStrike" spc="-75" dirty="0">
                <a:solidFill>
                  <a:srgbClr val="FF6600"/>
                </a:solidFill>
                <a:latin typeface="Comic Sans MS"/>
                <a:ea typeface="Times New Roman"/>
              </a:rPr>
              <a:t>             </a:t>
            </a:r>
            <a:endParaRPr lang="lt-LT" sz="2400" b="0" strike="noStrike" spc="-1" dirty="0">
              <a:latin typeface="Arial"/>
            </a:endParaRPr>
          </a:p>
        </p:txBody>
      </p:sp>
      <p:pic>
        <p:nvPicPr>
          <p:cNvPr id="503" name="Paveikslėlis 2" descr="Cute boy and girl heads smiling Royalty Free Vector Image"/>
          <p:cNvPicPr/>
          <p:nvPr/>
        </p:nvPicPr>
        <p:blipFill>
          <a:blip r:embed="rId2"/>
          <a:srcRect t="22967" r="58988" b="31880"/>
          <a:stretch/>
        </p:blipFill>
        <p:spPr>
          <a:xfrm>
            <a:off x="6050215" y="606545"/>
            <a:ext cx="675360" cy="579960"/>
          </a:xfrm>
          <a:prstGeom prst="rect">
            <a:avLst/>
          </a:prstGeom>
          <a:ln w="0">
            <a:noFill/>
          </a:ln>
        </p:spPr>
      </p:pic>
      <p:pic>
        <p:nvPicPr>
          <p:cNvPr id="504" name="Paveikslėlis 1" descr="Cute boy and girl heads smiling Royalty Free Vector Image"/>
          <p:cNvPicPr/>
          <p:nvPr/>
        </p:nvPicPr>
        <p:blipFill>
          <a:blip r:embed="rId3"/>
          <a:srcRect l="41306" t="21469" b="32623"/>
          <a:stretch/>
        </p:blipFill>
        <p:spPr>
          <a:xfrm>
            <a:off x="7705356" y="597185"/>
            <a:ext cx="960840" cy="589320"/>
          </a:xfrm>
          <a:prstGeom prst="rect">
            <a:avLst/>
          </a:prstGeom>
          <a:ln w="0">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CustomShape 1"/>
          <p:cNvSpPr/>
          <p:nvPr/>
        </p:nvSpPr>
        <p:spPr>
          <a:xfrm>
            <a:off x="2133720" y="287280"/>
            <a:ext cx="10057320" cy="144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50000"/>
              </a:lnSpc>
            </a:pPr>
            <a:endParaRPr lang="lt-LT" sz="3200" b="0" strike="noStrike" spc="-1" dirty="0">
              <a:latin typeface="Arial"/>
            </a:endParaRPr>
          </a:p>
        </p:txBody>
      </p:sp>
      <p:sp>
        <p:nvSpPr>
          <p:cNvPr id="506" name="CustomShape 2"/>
          <p:cNvSpPr/>
          <p:nvPr/>
        </p:nvSpPr>
        <p:spPr>
          <a:xfrm>
            <a:off x="4088520" y="2750400"/>
            <a:ext cx="7810560" cy="3728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50000"/>
              </a:lnSpc>
              <a:tabLst>
                <a:tab pos="0" algn="l"/>
              </a:tabLst>
            </a:pPr>
            <a:r>
              <a:rPr lang="lt-LT" sz="2400" b="1" strike="noStrike" spc="-1" dirty="0">
                <a:latin typeface="Segoe UI Variable Text Semibold" pitchFamily="2" charset="0"/>
                <a:ea typeface="Calibri"/>
              </a:rPr>
              <a:t>Po paskutinių žodžių paimama žibintus, kurie sudėti aplink saulę, d</a:t>
            </a:r>
            <a:r>
              <a:rPr lang="en-GB" sz="2400" b="1" strike="noStrike" spc="-1" dirty="0" err="1">
                <a:latin typeface="Segoe UI Variable Text Semibold" pitchFamily="2" charset="0"/>
                <a:ea typeface="Calibri"/>
              </a:rPr>
              <a:t>ainuoj</a:t>
            </a:r>
            <a:r>
              <a:rPr lang="lt-LT" sz="2400" b="1" strike="noStrike" spc="-1" dirty="0">
                <a:latin typeface="Segoe UI Variable Text Semibold" pitchFamily="2" charset="0"/>
                <a:ea typeface="Calibri"/>
              </a:rPr>
              <a:t>ant dainai „Žibinto švieselė“ visi rimtyje lėtai išeina į klases. </a:t>
            </a:r>
          </a:p>
          <a:p>
            <a:pPr>
              <a:lnSpc>
                <a:spcPct val="150000"/>
              </a:lnSpc>
              <a:tabLst>
                <a:tab pos="0" algn="l"/>
              </a:tabLst>
            </a:pPr>
            <a:endParaRPr lang="lt-LT" sz="2400" b="0" strike="noStrike" spc="-1" dirty="0">
              <a:latin typeface="Segoe UI Variable Text Semibold" pitchFamily="2" charset="0"/>
            </a:endParaRPr>
          </a:p>
          <a:p>
            <a:pPr>
              <a:lnSpc>
                <a:spcPct val="150000"/>
              </a:lnSpc>
              <a:tabLst>
                <a:tab pos="0" algn="l"/>
              </a:tabLst>
            </a:pPr>
            <a:r>
              <a:rPr lang="lt-LT" sz="1800" u="sng" dirty="0">
                <a:solidFill>
                  <a:srgbClr val="0000FF"/>
                </a:solidFill>
                <a:effectLst/>
                <a:latin typeface="Times New Roman" panose="02020603050405020304" pitchFamily="18" charset="0"/>
                <a:ea typeface="Calibri" panose="020F0502020204030204" pitchFamily="34" charset="0"/>
                <a:hlinkClick r:id="rId2"/>
              </a:rPr>
              <a:t>https://www.zvaigzdele.lt/muzika-vaikams/daineles</a:t>
            </a:r>
            <a:endParaRPr lang="lt-LT" sz="1800" dirty="0">
              <a:effectLst/>
              <a:latin typeface="Calibri" panose="020F0502020204030204" pitchFamily="34" charset="0"/>
              <a:ea typeface="Calibri" panose="020F0502020204030204" pitchFamily="34" charset="0"/>
            </a:endParaRPr>
          </a:p>
          <a:p>
            <a:pPr>
              <a:lnSpc>
                <a:spcPct val="150000"/>
              </a:lnSpc>
              <a:tabLst>
                <a:tab pos="0" algn="l"/>
              </a:tabLst>
            </a:pPr>
            <a:endParaRPr lang="lt-LT" sz="2400" b="0" strike="noStrike" spc="-1" dirty="0">
              <a:latin typeface="Arial"/>
            </a:endParaRPr>
          </a:p>
          <a:p>
            <a:pPr algn="just">
              <a:lnSpc>
                <a:spcPct val="150000"/>
              </a:lnSpc>
              <a:tabLst>
                <a:tab pos="0" algn="l"/>
              </a:tabLst>
            </a:pPr>
            <a:r>
              <a:rPr lang="lt-LT" sz="2400" b="1" strike="noStrike" spc="-1" dirty="0">
                <a:solidFill>
                  <a:srgbClr val="FF6600"/>
                </a:solidFill>
                <a:latin typeface="Comic Sans MS"/>
                <a:ea typeface="Calibri"/>
              </a:rPr>
              <a:t> </a:t>
            </a:r>
            <a:endParaRPr lang="lt-LT" sz="2400" b="0" strike="noStrike" spc="-1" dirty="0">
              <a:latin typeface="Arial"/>
            </a:endParaRPr>
          </a:p>
          <a:p>
            <a:pPr algn="just">
              <a:lnSpc>
                <a:spcPct val="150000"/>
              </a:lnSpc>
              <a:tabLst>
                <a:tab pos="0" algn="l"/>
              </a:tabLst>
            </a:pPr>
            <a:endParaRPr lang="lt-LT" sz="2400" b="0" strike="noStrike" spc="-1" dirty="0">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CustomShape 1"/>
          <p:cNvSpPr/>
          <p:nvPr/>
        </p:nvSpPr>
        <p:spPr>
          <a:xfrm>
            <a:off x="2133720" y="287280"/>
            <a:ext cx="10057320" cy="144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50000"/>
              </a:lnSpc>
            </a:pPr>
            <a:endParaRPr lang="lt-LT" sz="3200" b="0" strike="noStrike" spc="-1" dirty="0">
              <a:latin typeface="Arial"/>
            </a:endParaRPr>
          </a:p>
        </p:txBody>
      </p:sp>
      <p:sp>
        <p:nvSpPr>
          <p:cNvPr id="509" name="CustomShape 2"/>
          <p:cNvSpPr/>
          <p:nvPr/>
        </p:nvSpPr>
        <p:spPr>
          <a:xfrm>
            <a:off x="3427800" y="700810"/>
            <a:ext cx="8764200" cy="4567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50000"/>
              </a:lnSpc>
              <a:tabLst>
                <a:tab pos="0" algn="l"/>
              </a:tabLst>
            </a:pPr>
            <a:r>
              <a:rPr lang="lt-LT" sz="2400" b="1" strike="noStrike" spc="-1" dirty="0">
                <a:solidFill>
                  <a:srgbClr val="000000"/>
                </a:solidFill>
                <a:latin typeface="Segoe UI Variable Text Semibold" pitchFamily="2" charset="0"/>
                <a:ea typeface="Calibri"/>
              </a:rPr>
              <a:t>Daina „Žibinto švieselė“</a:t>
            </a:r>
            <a:endParaRPr lang="lt-LT" sz="2400" b="0" strike="noStrike" spc="-1" dirty="0">
              <a:latin typeface="Segoe UI Variable Text Semibold" pitchFamily="2" charset="0"/>
            </a:endParaRPr>
          </a:p>
          <a:p>
            <a:pPr>
              <a:lnSpc>
                <a:spcPct val="150000"/>
              </a:lnSpc>
              <a:tabLst>
                <a:tab pos="0" algn="l"/>
              </a:tabLst>
            </a:pPr>
            <a:r>
              <a:rPr lang="lt-LT" sz="2400" b="0" strike="noStrike" spc="-1" dirty="0">
                <a:solidFill>
                  <a:srgbClr val="000000"/>
                </a:solidFill>
                <a:latin typeface="Segoe UI Variable Text Semibold" pitchFamily="2" charset="0"/>
                <a:ea typeface="Arial Unicode MS"/>
              </a:rPr>
              <a:t>			</a:t>
            </a:r>
            <a:r>
              <a:rPr lang="lt-LT" sz="2400" b="1" strike="noStrike" spc="-1" dirty="0">
                <a:solidFill>
                  <a:srgbClr val="FF6600"/>
                </a:solidFill>
                <a:latin typeface="Segoe UI Variable Text Semibold" pitchFamily="2" charset="0"/>
                <a:ea typeface="Arial Unicode MS"/>
              </a:rPr>
              <a:t>Kai vėjas pakyla ir lyja lietus,</a:t>
            </a:r>
            <a:endParaRPr lang="lt-LT" sz="2400" b="0" strike="noStrike" spc="-1" dirty="0">
              <a:latin typeface="Segoe UI Variable Text Semibold" pitchFamily="2" charset="0"/>
            </a:endParaRPr>
          </a:p>
          <a:p>
            <a:pPr algn="just">
              <a:lnSpc>
                <a:spcPct val="150000"/>
              </a:lnSpc>
              <a:tabLst>
                <a:tab pos="0" algn="l"/>
              </a:tabLst>
            </a:pPr>
            <a:r>
              <a:rPr lang="lt-LT" sz="2400" b="1" strike="noStrike" spc="-1" dirty="0">
                <a:solidFill>
                  <a:srgbClr val="FF6600"/>
                </a:solidFill>
                <a:latin typeface="Segoe UI Variable Text Semibold" pitchFamily="2" charset="0"/>
                <a:ea typeface="Arial Unicode MS"/>
              </a:rPr>
              <a:t>			Kai rudenio lapai jau suka ratus</a:t>
            </a:r>
            <a:endParaRPr lang="lt-LT" sz="2400" b="0" strike="noStrike" spc="-1" dirty="0">
              <a:latin typeface="Segoe UI Variable Text Semibold" pitchFamily="2" charset="0"/>
            </a:endParaRPr>
          </a:p>
          <a:p>
            <a:pPr algn="just">
              <a:lnSpc>
                <a:spcPct val="150000"/>
              </a:lnSpc>
              <a:tabLst>
                <a:tab pos="0" algn="l"/>
              </a:tabLst>
            </a:pPr>
            <a:r>
              <a:rPr lang="lt-LT" sz="2400" b="1" strike="noStrike" spc="-1" dirty="0">
                <a:solidFill>
                  <a:srgbClr val="FF6600"/>
                </a:solidFill>
                <a:latin typeface="Segoe UI Variable Text Semibold" pitchFamily="2" charset="0"/>
                <a:ea typeface="Arial Unicode MS"/>
              </a:rPr>
              <a:t>			Liūdėti neleis tau Žibinto šviesa</a:t>
            </a:r>
            <a:endParaRPr lang="lt-LT" sz="2400" b="0" strike="noStrike" spc="-1" dirty="0">
              <a:latin typeface="Segoe UI Variable Text Semibold" pitchFamily="2" charset="0"/>
            </a:endParaRPr>
          </a:p>
          <a:p>
            <a:pPr algn="just">
              <a:lnSpc>
                <a:spcPct val="150000"/>
              </a:lnSpc>
              <a:tabLst>
                <a:tab pos="0" algn="l"/>
              </a:tabLst>
            </a:pPr>
            <a:r>
              <a:rPr lang="lt-LT" sz="2400" b="1" strike="noStrike" spc="-1" dirty="0">
                <a:solidFill>
                  <a:srgbClr val="FF6600"/>
                </a:solidFill>
                <a:latin typeface="Segoe UI Variable Text Semibold" pitchFamily="2" charset="0"/>
                <a:ea typeface="Arial Unicode MS"/>
              </a:rPr>
              <a:t>			Jauki ir šilta kaip namų šiluma.</a:t>
            </a:r>
            <a:endParaRPr lang="lt-LT" sz="2400" b="0" strike="noStrike" spc="-1" dirty="0">
              <a:latin typeface="Segoe UI Variable Text Semibold" pitchFamily="2" charset="0"/>
            </a:endParaRPr>
          </a:p>
          <a:p>
            <a:pPr algn="just">
              <a:lnSpc>
                <a:spcPct val="150000"/>
              </a:lnSpc>
              <a:tabLst>
                <a:tab pos="0" algn="l"/>
              </a:tabLst>
            </a:pPr>
            <a:r>
              <a:rPr lang="lt-LT" sz="2400" b="1" strike="noStrike" spc="-1" dirty="0">
                <a:solidFill>
                  <a:srgbClr val="FF6600"/>
                </a:solidFill>
                <a:latin typeface="Segoe UI Variable Text Semibold" pitchFamily="2" charset="0"/>
                <a:ea typeface="Arial Unicode MS"/>
              </a:rPr>
              <a:t>				</a:t>
            </a:r>
            <a:r>
              <a:rPr lang="lt-LT" sz="2400" b="1" strike="noStrike" spc="-1" dirty="0" err="1">
                <a:solidFill>
                  <a:srgbClr val="FF6600"/>
                </a:solidFill>
                <a:latin typeface="Segoe UI Variable Text Semibold" pitchFamily="2" charset="0"/>
                <a:ea typeface="Arial Unicode MS"/>
              </a:rPr>
              <a:t>Aaa</a:t>
            </a:r>
            <a:r>
              <a:rPr lang="lt-LT" sz="2400" b="1" strike="noStrike" spc="-1" dirty="0">
                <a:solidFill>
                  <a:srgbClr val="FF6600"/>
                </a:solidFill>
                <a:latin typeface="Segoe UI Variable Text Semibold" pitchFamily="2" charset="0"/>
                <a:ea typeface="Arial Unicode MS"/>
              </a:rPr>
              <a:t> </a:t>
            </a:r>
            <a:r>
              <a:rPr lang="lt-LT" sz="2400" b="1" strike="noStrike" spc="-1" dirty="0" err="1">
                <a:solidFill>
                  <a:srgbClr val="FF6600"/>
                </a:solidFill>
                <a:latin typeface="Segoe UI Variable Text Semibold" pitchFamily="2" charset="0"/>
                <a:ea typeface="Arial Unicode MS"/>
              </a:rPr>
              <a:t>Aaa</a:t>
            </a:r>
            <a:r>
              <a:rPr lang="lt-LT" sz="2400" b="1" strike="noStrike" spc="-1" dirty="0">
                <a:solidFill>
                  <a:srgbClr val="FF6600"/>
                </a:solidFill>
                <a:latin typeface="Segoe UI Variable Text Semibold" pitchFamily="2" charset="0"/>
                <a:ea typeface="Arial Unicode MS"/>
              </a:rPr>
              <a:t> </a:t>
            </a:r>
            <a:r>
              <a:rPr lang="lt-LT" sz="2400" b="1" strike="noStrike" spc="-1" dirty="0" err="1">
                <a:solidFill>
                  <a:srgbClr val="FF6600"/>
                </a:solidFill>
                <a:latin typeface="Segoe UI Variable Text Semibold" pitchFamily="2" charset="0"/>
                <a:ea typeface="Arial Unicode MS"/>
              </a:rPr>
              <a:t>Aaa</a:t>
            </a:r>
            <a:endParaRPr lang="lt-LT" sz="2400" b="0" strike="noStrike" spc="-1" dirty="0">
              <a:latin typeface="Segoe UI Variable Text Semibold" pitchFamily="2" charset="0"/>
            </a:endParaRPr>
          </a:p>
          <a:p>
            <a:pPr algn="just">
              <a:lnSpc>
                <a:spcPct val="150000"/>
              </a:lnSpc>
              <a:tabLst>
                <a:tab pos="0" algn="l"/>
              </a:tabLst>
            </a:pPr>
            <a:r>
              <a:rPr lang="lt-LT" sz="2400" b="1" strike="noStrike" spc="-1" dirty="0">
                <a:solidFill>
                  <a:srgbClr val="FF6600"/>
                </a:solidFill>
                <a:latin typeface="Segoe UI Variable Text Semibold" pitchFamily="2" charset="0"/>
                <a:ea typeface="Arial Unicode MS"/>
              </a:rPr>
              <a:t>					Žibinto švieselė jauki ir šilta,</a:t>
            </a:r>
            <a:endParaRPr lang="lt-LT" sz="2400" b="0" strike="noStrike" spc="-1" dirty="0">
              <a:latin typeface="Segoe UI Variable Text Semibold" pitchFamily="2" charset="0"/>
            </a:endParaRPr>
          </a:p>
          <a:p>
            <a:pPr algn="just">
              <a:lnSpc>
                <a:spcPct val="150000"/>
              </a:lnSpc>
              <a:tabLst>
                <a:tab pos="0" algn="l"/>
              </a:tabLst>
            </a:pPr>
            <a:r>
              <a:rPr lang="lt-LT" sz="2400" b="1" strike="noStrike" spc="-1" dirty="0">
                <a:solidFill>
                  <a:srgbClr val="FF6600"/>
                </a:solidFill>
                <a:latin typeface="Segoe UI Variable Text Semibold" pitchFamily="2" charset="0"/>
                <a:ea typeface="Arial Unicode MS"/>
              </a:rPr>
              <a:t>					Žibinto švieselė apšviečia tave,</a:t>
            </a:r>
            <a:endParaRPr lang="lt-LT" sz="2400" b="0" strike="noStrike" spc="-1" dirty="0">
              <a:latin typeface="Segoe UI Variable Text Semibold" pitchFamily="2" charset="0"/>
            </a:endParaRPr>
          </a:p>
          <a:p>
            <a:pPr algn="just">
              <a:lnSpc>
                <a:spcPct val="150000"/>
              </a:lnSpc>
              <a:tabLst>
                <a:tab pos="0" algn="l"/>
              </a:tabLst>
            </a:pPr>
            <a:r>
              <a:rPr lang="lt-LT" sz="2400" b="1" strike="noStrike" spc="-1" dirty="0">
                <a:solidFill>
                  <a:srgbClr val="FF6600"/>
                </a:solidFill>
                <a:latin typeface="Segoe UI Variable Text Semibold" pitchFamily="2" charset="0"/>
                <a:ea typeface="Arial Unicode MS"/>
              </a:rPr>
              <a:t>					Žibinto šviesa, Švieselė šilta</a:t>
            </a:r>
            <a:endParaRPr lang="lt-LT" sz="2400" b="0" strike="noStrike" spc="-1" dirty="0">
              <a:latin typeface="Segoe UI Variable Text Semibold" pitchFamily="2" charset="0"/>
            </a:endParaRPr>
          </a:p>
          <a:p>
            <a:pPr algn="just">
              <a:lnSpc>
                <a:spcPct val="150000"/>
              </a:lnSpc>
              <a:tabLst>
                <a:tab pos="0" algn="l"/>
              </a:tabLst>
            </a:pPr>
            <a:r>
              <a:rPr lang="lt-LT" sz="2400" b="1" strike="noStrike" spc="-1" dirty="0">
                <a:solidFill>
                  <a:srgbClr val="FF6600"/>
                </a:solidFill>
                <a:latin typeface="Segoe UI Variable Text Semibold" pitchFamily="2" charset="0"/>
                <a:ea typeface="Arial Unicode MS"/>
              </a:rPr>
              <a:t>					Kai grįši namo išsaugoki ją.</a:t>
            </a:r>
            <a:endParaRPr lang="lt-LT" sz="2400" b="0" strike="noStrike" spc="-1" dirty="0">
              <a:latin typeface="Segoe UI Variable Text Semibold" pitchFamily="2" charset="0"/>
            </a:endParaRPr>
          </a:p>
          <a:p>
            <a:pPr algn="just">
              <a:lnSpc>
                <a:spcPct val="150000"/>
              </a:lnSpc>
              <a:tabLst>
                <a:tab pos="0" algn="l"/>
              </a:tabLst>
            </a:pPr>
            <a:endParaRPr lang="lt-LT" sz="1600" b="0" strike="noStrike" spc="-1" dirty="0">
              <a:latin typeface="Arial"/>
            </a:endParaRPr>
          </a:p>
          <a:p>
            <a:pPr algn="just">
              <a:lnSpc>
                <a:spcPct val="150000"/>
              </a:lnSpc>
              <a:tabLst>
                <a:tab pos="0" algn="l"/>
              </a:tabLst>
            </a:pPr>
            <a:r>
              <a:rPr lang="lt-LT" sz="1800" b="0" strike="noStrike" spc="-1" dirty="0">
                <a:solidFill>
                  <a:srgbClr val="000000"/>
                </a:solidFill>
                <a:latin typeface="Comic Sans MS"/>
                <a:ea typeface="Arial Unicode MS"/>
              </a:rPr>
              <a:t> </a:t>
            </a:r>
            <a:endParaRPr lang="lt-LT" sz="1800" b="0" strike="noStrike" spc="-1" dirty="0">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CustomShape 1"/>
          <p:cNvSpPr/>
          <p:nvPr/>
        </p:nvSpPr>
        <p:spPr>
          <a:xfrm>
            <a:off x="1014120" y="1257480"/>
            <a:ext cx="6173640" cy="2416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nSpc>
                <a:spcPct val="107000"/>
              </a:lnSpc>
            </a:pPr>
            <a:endParaRPr lang="lt-LT" sz="2400" b="0" strike="noStrike" spc="-1" dirty="0">
              <a:latin typeface="Arial"/>
            </a:endParaRPr>
          </a:p>
        </p:txBody>
      </p:sp>
      <p:sp>
        <p:nvSpPr>
          <p:cNvPr id="405" name="CustomShape 2"/>
          <p:cNvSpPr/>
          <p:nvPr/>
        </p:nvSpPr>
        <p:spPr>
          <a:xfrm>
            <a:off x="1014120" y="4281120"/>
            <a:ext cx="5571360" cy="206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nSpc>
                <a:spcPct val="107000"/>
              </a:lnSpc>
            </a:pPr>
            <a:endParaRPr lang="lt-LT" sz="2400" b="0" strike="noStrike" spc="-1" dirty="0">
              <a:latin typeface="Arial"/>
            </a:endParaRPr>
          </a:p>
        </p:txBody>
      </p:sp>
      <p:sp>
        <p:nvSpPr>
          <p:cNvPr id="407" name="CustomShape 4"/>
          <p:cNvSpPr/>
          <p:nvPr/>
        </p:nvSpPr>
        <p:spPr>
          <a:xfrm>
            <a:off x="1129630" y="538200"/>
            <a:ext cx="9443114" cy="719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ctr">
              <a:lnSpc>
                <a:spcPct val="107000"/>
              </a:lnSpc>
            </a:pPr>
            <a:r>
              <a:rPr lang="lt-LT" sz="3600" b="1" strike="noStrike" spc="-52" dirty="0">
                <a:latin typeface="Segoe UI Variable Text Semibold" pitchFamily="2" charset="0"/>
                <a:ea typeface="Calibri"/>
              </a:rPr>
              <a:t>Laiko ratas nenumaldomai sukasi...</a:t>
            </a:r>
            <a:endParaRPr lang="lt-LT" sz="3600" b="0" strike="noStrike" spc="-1" dirty="0">
              <a:latin typeface="Segoe UI Variable Text Semibold" pitchFamily="2" charset="0"/>
            </a:endParaRPr>
          </a:p>
        </p:txBody>
      </p:sp>
      <p:sp>
        <p:nvSpPr>
          <p:cNvPr id="3" name="TextBox 2">
            <a:extLst>
              <a:ext uri="{FF2B5EF4-FFF2-40B4-BE49-F238E27FC236}">
                <a16:creationId xmlns:a16="http://schemas.microsoft.com/office/drawing/2014/main" id="{ACC46AE0-2ED1-4BC7-3705-DBD020206C09}"/>
              </a:ext>
            </a:extLst>
          </p:cNvPr>
          <p:cNvSpPr txBox="1"/>
          <p:nvPr/>
        </p:nvSpPr>
        <p:spPr>
          <a:xfrm>
            <a:off x="1838528" y="2029660"/>
            <a:ext cx="8025319" cy="1936428"/>
          </a:xfrm>
          <a:prstGeom prst="rect">
            <a:avLst/>
          </a:prstGeom>
          <a:noFill/>
        </p:spPr>
        <p:txBody>
          <a:bodyPr wrap="square">
            <a:spAutoFit/>
          </a:bodyPr>
          <a:lstStyle/>
          <a:p>
            <a:pPr algn="just">
              <a:lnSpc>
                <a:spcPct val="107000"/>
              </a:lnSpc>
            </a:pPr>
            <a:r>
              <a:rPr lang="lt-LT" sz="2800" b="1" strike="noStrike" spc="-52" dirty="0">
                <a:latin typeface="Segoe UI Variable Text Semibold" pitchFamily="2" charset="0"/>
                <a:ea typeface="Calibri"/>
              </a:rPr>
              <a:t>Nuo šio momento Saulė vis aukščiau kopia į padanges, vis ilgiau užsibūna dangaus skliaute, kasdien kantriai ir kruopščiai iš tamsiojo paros meto atkariaudama po kruopelytę šviesos.</a:t>
            </a:r>
            <a:endParaRPr lang="lt-LT" sz="2800" b="0" strike="noStrike" spc="-1" dirty="0">
              <a:latin typeface="Segoe UI Variable Text Semibold" pitchFamily="2" charset="0"/>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4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4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CustomShape 1"/>
          <p:cNvSpPr/>
          <p:nvPr/>
        </p:nvSpPr>
        <p:spPr>
          <a:xfrm>
            <a:off x="4636856" y="603641"/>
            <a:ext cx="8966603" cy="625435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50000"/>
              </a:lnSpc>
              <a:tabLst>
                <a:tab pos="0" algn="l"/>
              </a:tabLst>
            </a:pPr>
            <a:r>
              <a:rPr lang="lt-LT" sz="1900" b="0" strike="noStrike" spc="-1" dirty="0">
                <a:solidFill>
                  <a:srgbClr val="000000"/>
                </a:solidFill>
                <a:latin typeface="Segoe UI Variable Text Semibold" pitchFamily="2" charset="0"/>
                <a:ea typeface="Arial Unicode MS"/>
              </a:rPr>
              <a:t>		</a:t>
            </a:r>
            <a:r>
              <a:rPr lang="lt-LT" sz="1900" b="1" strike="noStrike" spc="-1" dirty="0">
                <a:solidFill>
                  <a:srgbClr val="FF6600"/>
                </a:solidFill>
                <a:latin typeface="Segoe UI Variable Text Semibold" pitchFamily="2" charset="0"/>
                <a:ea typeface="Arial Unicode MS"/>
              </a:rPr>
              <a:t>Žibinto švieselė jauki ir šilta,</a:t>
            </a:r>
            <a:endParaRPr lang="lt-LT" sz="1900" b="0" strike="noStrike" spc="-1" dirty="0">
              <a:latin typeface="Segoe UI Variable Text Semibold" pitchFamily="2" charset="0"/>
            </a:endParaRPr>
          </a:p>
          <a:p>
            <a:pPr algn="just">
              <a:lnSpc>
                <a:spcPct val="150000"/>
              </a:lnSpc>
              <a:tabLst>
                <a:tab pos="0" algn="l"/>
              </a:tabLst>
            </a:pPr>
            <a:r>
              <a:rPr lang="lt-LT" sz="1900" b="1" strike="noStrike" spc="-1" dirty="0">
                <a:solidFill>
                  <a:srgbClr val="FF6600"/>
                </a:solidFill>
                <a:latin typeface="Segoe UI Variable Text Semibold" pitchFamily="2" charset="0"/>
                <a:ea typeface="Arial Unicode MS"/>
              </a:rPr>
              <a:t>		Žibinto švieselė apšviečia tave,</a:t>
            </a:r>
            <a:endParaRPr lang="lt-LT" sz="1900" b="0" strike="noStrike" spc="-1" dirty="0">
              <a:latin typeface="Segoe UI Variable Text Semibold" pitchFamily="2" charset="0"/>
            </a:endParaRPr>
          </a:p>
          <a:p>
            <a:pPr algn="just">
              <a:lnSpc>
                <a:spcPct val="150000"/>
              </a:lnSpc>
              <a:tabLst>
                <a:tab pos="0" algn="l"/>
              </a:tabLst>
            </a:pPr>
            <a:r>
              <a:rPr lang="lt-LT" sz="1900" b="1" strike="noStrike" spc="-1" dirty="0">
                <a:solidFill>
                  <a:srgbClr val="FF6600"/>
                </a:solidFill>
                <a:latin typeface="Segoe UI Variable Text Semibold" pitchFamily="2" charset="0"/>
                <a:ea typeface="Arial Unicode MS"/>
              </a:rPr>
              <a:t>		Žibinto šviesa, Švieselė šilta</a:t>
            </a:r>
            <a:endParaRPr lang="lt-LT" sz="1900" b="0" strike="noStrike" spc="-1" dirty="0">
              <a:latin typeface="Segoe UI Variable Text Semibold" pitchFamily="2" charset="0"/>
            </a:endParaRPr>
          </a:p>
          <a:p>
            <a:pPr algn="just">
              <a:lnSpc>
                <a:spcPct val="150000"/>
              </a:lnSpc>
              <a:tabLst>
                <a:tab pos="0" algn="l"/>
              </a:tabLst>
            </a:pPr>
            <a:r>
              <a:rPr lang="lt-LT" sz="1900" b="1" strike="noStrike" spc="-1" dirty="0">
                <a:solidFill>
                  <a:srgbClr val="FF6600"/>
                </a:solidFill>
                <a:latin typeface="Segoe UI Variable Text Semibold" pitchFamily="2" charset="0"/>
                <a:ea typeface="Arial Unicode MS"/>
              </a:rPr>
              <a:t>		Kai grįši namo išsaugoki ją.</a:t>
            </a:r>
            <a:endParaRPr lang="lt-LT" sz="1900" b="0" strike="noStrike" spc="-1" dirty="0">
              <a:latin typeface="Segoe UI Variable Text Semibold" pitchFamily="2" charset="0"/>
            </a:endParaRPr>
          </a:p>
          <a:p>
            <a:pPr algn="just">
              <a:lnSpc>
                <a:spcPct val="150000"/>
              </a:lnSpc>
              <a:tabLst>
                <a:tab pos="0" algn="l"/>
              </a:tabLst>
            </a:pPr>
            <a:r>
              <a:rPr lang="lt-LT" sz="1900" b="1" strike="noStrike" spc="-1" dirty="0">
                <a:solidFill>
                  <a:srgbClr val="FF6600"/>
                </a:solidFill>
                <a:latin typeface="Segoe UI Variable Text Semibold" pitchFamily="2" charset="0"/>
                <a:ea typeface="Arial Unicode MS"/>
              </a:rPr>
              <a:t>			Pūga jau užpustė kelius ir takus</a:t>
            </a:r>
            <a:endParaRPr lang="lt-LT" sz="1900" b="0" strike="noStrike" spc="-1" dirty="0">
              <a:latin typeface="Segoe UI Variable Text Semibold" pitchFamily="2" charset="0"/>
            </a:endParaRPr>
          </a:p>
          <a:p>
            <a:pPr algn="just">
              <a:lnSpc>
                <a:spcPct val="150000"/>
              </a:lnSpc>
              <a:tabLst>
                <a:tab pos="0" algn="l"/>
              </a:tabLst>
            </a:pPr>
            <a:r>
              <a:rPr lang="lt-LT" sz="1900" b="1" strike="noStrike" spc="-1" dirty="0">
                <a:solidFill>
                  <a:srgbClr val="FF6600"/>
                </a:solidFill>
                <a:latin typeface="Segoe UI Variable Text Semibold" pitchFamily="2" charset="0"/>
                <a:ea typeface="Arial Unicode MS"/>
              </a:rPr>
              <a:t>			Sunku rasti kelią sugrįžt į namus</a:t>
            </a:r>
            <a:endParaRPr lang="lt-LT" sz="1900" b="0" strike="noStrike" spc="-1" dirty="0">
              <a:latin typeface="Segoe UI Variable Text Semibold" pitchFamily="2" charset="0"/>
            </a:endParaRPr>
          </a:p>
          <a:p>
            <a:pPr algn="just">
              <a:lnSpc>
                <a:spcPct val="150000"/>
              </a:lnSpc>
              <a:tabLst>
                <a:tab pos="0" algn="l"/>
              </a:tabLst>
            </a:pPr>
            <a:r>
              <a:rPr lang="lt-LT" sz="1900" b="1" strike="noStrike" spc="-1" dirty="0">
                <a:solidFill>
                  <a:srgbClr val="FF6600"/>
                </a:solidFill>
                <a:latin typeface="Segoe UI Variable Text Semibold" pitchFamily="2" charset="0"/>
                <a:ea typeface="Arial Unicode MS"/>
              </a:rPr>
              <a:t>			Paklysti neleis tau Žibinto šviesa</a:t>
            </a:r>
            <a:endParaRPr lang="lt-LT" sz="1900" b="0" strike="noStrike" spc="-1" dirty="0">
              <a:latin typeface="Segoe UI Variable Text Semibold" pitchFamily="2" charset="0"/>
            </a:endParaRPr>
          </a:p>
          <a:p>
            <a:pPr algn="just">
              <a:lnSpc>
                <a:spcPct val="150000"/>
              </a:lnSpc>
              <a:tabLst>
                <a:tab pos="0" algn="l"/>
              </a:tabLst>
            </a:pPr>
            <a:r>
              <a:rPr lang="lt-LT" sz="1900" b="1" strike="noStrike" spc="-1" dirty="0">
                <a:solidFill>
                  <a:srgbClr val="FF6600"/>
                </a:solidFill>
                <a:latin typeface="Segoe UI Variable Text Semibold" pitchFamily="2" charset="0"/>
                <a:ea typeface="Arial Unicode MS"/>
              </a:rPr>
              <a:t>			Jauki ir šilta kaip namų šiluma.</a:t>
            </a:r>
            <a:endParaRPr lang="lt-LT" sz="1900" b="0" strike="noStrike" spc="-1" dirty="0">
              <a:latin typeface="Segoe UI Variable Text Semibold" pitchFamily="2" charset="0"/>
            </a:endParaRPr>
          </a:p>
          <a:p>
            <a:pPr algn="just">
              <a:lnSpc>
                <a:spcPct val="150000"/>
              </a:lnSpc>
              <a:tabLst>
                <a:tab pos="0" algn="l"/>
              </a:tabLst>
            </a:pPr>
            <a:r>
              <a:rPr lang="lt-LT" sz="1900" b="1" strike="noStrike" spc="-1" dirty="0">
                <a:solidFill>
                  <a:srgbClr val="FF6600"/>
                </a:solidFill>
                <a:latin typeface="Segoe UI Variable Text Semibold" pitchFamily="2" charset="0"/>
                <a:ea typeface="Arial Unicode MS"/>
              </a:rPr>
              <a:t>				</a:t>
            </a:r>
            <a:r>
              <a:rPr lang="lt-LT" sz="1900" b="1" strike="noStrike" spc="-1" dirty="0" err="1">
                <a:solidFill>
                  <a:srgbClr val="FF6600"/>
                </a:solidFill>
                <a:latin typeface="Segoe UI Variable Text Semibold" pitchFamily="2" charset="0"/>
                <a:ea typeface="Arial Unicode MS"/>
              </a:rPr>
              <a:t>Aaa</a:t>
            </a:r>
            <a:r>
              <a:rPr lang="lt-LT" sz="1900" b="1" strike="noStrike" spc="-1" dirty="0">
                <a:solidFill>
                  <a:srgbClr val="FF6600"/>
                </a:solidFill>
                <a:latin typeface="Segoe UI Variable Text Semibold" pitchFamily="2" charset="0"/>
                <a:ea typeface="Arial Unicode MS"/>
              </a:rPr>
              <a:t> </a:t>
            </a:r>
            <a:r>
              <a:rPr lang="lt-LT" sz="1900" b="1" strike="noStrike" spc="-1" dirty="0" err="1">
                <a:solidFill>
                  <a:srgbClr val="FF6600"/>
                </a:solidFill>
                <a:latin typeface="Segoe UI Variable Text Semibold" pitchFamily="2" charset="0"/>
                <a:ea typeface="Arial Unicode MS"/>
              </a:rPr>
              <a:t>Aaa</a:t>
            </a:r>
            <a:r>
              <a:rPr lang="lt-LT" sz="1900" b="1" strike="noStrike" spc="-1" dirty="0">
                <a:solidFill>
                  <a:srgbClr val="FF6600"/>
                </a:solidFill>
                <a:latin typeface="Segoe UI Variable Text Semibold" pitchFamily="2" charset="0"/>
                <a:ea typeface="Arial Unicode MS"/>
              </a:rPr>
              <a:t> </a:t>
            </a:r>
            <a:r>
              <a:rPr lang="lt-LT" sz="1900" b="1" strike="noStrike" spc="-1" dirty="0" err="1">
                <a:solidFill>
                  <a:srgbClr val="FF6600"/>
                </a:solidFill>
                <a:latin typeface="Segoe UI Variable Text Semibold" pitchFamily="2" charset="0"/>
                <a:ea typeface="Arial Unicode MS"/>
              </a:rPr>
              <a:t>Aaa</a:t>
            </a:r>
            <a:endParaRPr lang="lt-LT" sz="1900" b="0" strike="noStrike" spc="-1" dirty="0">
              <a:latin typeface="Segoe UI Variable Text Semibold" pitchFamily="2" charset="0"/>
            </a:endParaRPr>
          </a:p>
          <a:p>
            <a:pPr algn="just">
              <a:lnSpc>
                <a:spcPct val="150000"/>
              </a:lnSpc>
              <a:tabLst>
                <a:tab pos="0" algn="l"/>
              </a:tabLst>
            </a:pPr>
            <a:r>
              <a:rPr lang="lt-LT" sz="1900" b="1" strike="noStrike" spc="-1" dirty="0">
                <a:solidFill>
                  <a:srgbClr val="FF6600"/>
                </a:solidFill>
                <a:latin typeface="Segoe UI Variable Text Semibold" pitchFamily="2" charset="0"/>
                <a:ea typeface="Arial Unicode MS"/>
              </a:rPr>
              <a:t>					Žibinto švieselė jauki ir šilta,</a:t>
            </a:r>
            <a:endParaRPr lang="lt-LT" sz="1900" b="0" strike="noStrike" spc="-1" dirty="0">
              <a:latin typeface="Segoe UI Variable Text Semibold" pitchFamily="2" charset="0"/>
            </a:endParaRPr>
          </a:p>
          <a:p>
            <a:pPr algn="just">
              <a:lnSpc>
                <a:spcPct val="150000"/>
              </a:lnSpc>
              <a:tabLst>
                <a:tab pos="0" algn="l"/>
              </a:tabLst>
            </a:pPr>
            <a:r>
              <a:rPr lang="lt-LT" sz="1900" b="1" strike="noStrike" spc="-1" dirty="0">
                <a:solidFill>
                  <a:srgbClr val="FF6600"/>
                </a:solidFill>
                <a:latin typeface="Segoe UI Variable Text Semibold" pitchFamily="2" charset="0"/>
                <a:ea typeface="Arial Unicode MS"/>
              </a:rPr>
              <a:t>					Žibinto švieselė apšviečia tave,</a:t>
            </a:r>
            <a:endParaRPr lang="lt-LT" sz="1900" b="0" strike="noStrike" spc="-1" dirty="0">
              <a:latin typeface="Segoe UI Variable Text Semibold" pitchFamily="2" charset="0"/>
            </a:endParaRPr>
          </a:p>
          <a:p>
            <a:pPr algn="just">
              <a:lnSpc>
                <a:spcPct val="150000"/>
              </a:lnSpc>
              <a:tabLst>
                <a:tab pos="0" algn="l"/>
              </a:tabLst>
            </a:pPr>
            <a:r>
              <a:rPr lang="lt-LT" sz="1900" b="1" strike="noStrike" spc="-1" dirty="0">
                <a:solidFill>
                  <a:srgbClr val="FF6600"/>
                </a:solidFill>
                <a:latin typeface="Segoe UI Variable Text Semibold" pitchFamily="2" charset="0"/>
                <a:ea typeface="Arial Unicode MS"/>
              </a:rPr>
              <a:t>					Žibinto šviesa, švieselė šilta</a:t>
            </a:r>
            <a:endParaRPr lang="lt-LT" sz="1900" b="0" strike="noStrike" spc="-1" dirty="0">
              <a:latin typeface="Segoe UI Variable Text Semibold" pitchFamily="2" charset="0"/>
            </a:endParaRPr>
          </a:p>
          <a:p>
            <a:pPr algn="just">
              <a:lnSpc>
                <a:spcPct val="150000"/>
              </a:lnSpc>
              <a:tabLst>
                <a:tab pos="0" algn="l"/>
              </a:tabLst>
            </a:pPr>
            <a:r>
              <a:rPr lang="lt-LT" sz="1900" b="1" strike="noStrike" spc="-1" dirty="0">
                <a:solidFill>
                  <a:srgbClr val="FF6600"/>
                </a:solidFill>
                <a:latin typeface="Segoe UI Variable Text Semibold" pitchFamily="2" charset="0"/>
                <a:ea typeface="Arial Unicode MS"/>
              </a:rPr>
              <a:t>					Kai grįši namo iš saugoki ją</a:t>
            </a:r>
            <a:endParaRPr lang="lt-LT" sz="1900" b="0" strike="noStrike" spc="-1" dirty="0">
              <a:latin typeface="Segoe UI Variable Text Semibold" pitchFamily="2" charset="0"/>
            </a:endParaRPr>
          </a:p>
          <a:p>
            <a:pPr algn="just">
              <a:lnSpc>
                <a:spcPct val="150000"/>
              </a:lnSpc>
              <a:tabLst>
                <a:tab pos="0" algn="l"/>
              </a:tabLst>
            </a:pPr>
            <a:endParaRPr lang="lt-LT" sz="1400" b="0" strike="noStrike" spc="-1" dirty="0">
              <a:latin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CustomShape 1"/>
          <p:cNvSpPr/>
          <p:nvPr/>
        </p:nvSpPr>
        <p:spPr>
          <a:xfrm>
            <a:off x="180000" y="3354785"/>
            <a:ext cx="11803320" cy="1495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lvl="0" algn="ctr">
              <a:lnSpc>
                <a:spcPct val="150000"/>
              </a:lnSpc>
            </a:pPr>
            <a:r>
              <a:rPr lang="lt-LT" sz="4000" b="1" strike="noStrike" spc="-1" dirty="0">
                <a:latin typeface="Segoe UI Variable Text Semibold" pitchFamily="2" charset="0"/>
                <a:ea typeface="DejaVu Sans"/>
              </a:rPr>
              <a:t>Paruošiamieji </a:t>
            </a:r>
            <a:r>
              <a:rPr lang="lt-LT" sz="4000" b="1" spc="-1" dirty="0">
                <a:solidFill>
                  <a:prstClr val="black"/>
                </a:solidFill>
                <a:latin typeface="Segoe UI Variable Text Semibold" pitchFamily="2" charset="0"/>
              </a:rPr>
              <a:t>rytmečio:</a:t>
            </a:r>
            <a:r>
              <a:rPr lang="en-US" sz="4000" b="1" spc="-1" dirty="0">
                <a:latin typeface="Segoe UI Variable Text Semibold" pitchFamily="2" charset="0"/>
              </a:rPr>
              <a:t> </a:t>
            </a:r>
            <a:endParaRPr lang="lt-LT" sz="4000" b="1" spc="-1" dirty="0">
              <a:latin typeface="Segoe UI Variable Text Semibold" pitchFamily="2" charset="0"/>
            </a:endParaRPr>
          </a:p>
          <a:p>
            <a:pPr lvl="0" algn="ctr">
              <a:lnSpc>
                <a:spcPct val="150000"/>
              </a:lnSpc>
            </a:pPr>
            <a:r>
              <a:rPr lang="lt-LT" sz="4800" b="1" spc="-1" dirty="0">
                <a:latin typeface="Segoe UI Variable Text Semibold" pitchFamily="2" charset="0"/>
              </a:rPr>
              <a:t>Žiemos saulėgrįža. Elnias </a:t>
            </a:r>
            <a:r>
              <a:rPr lang="lt-LT" sz="4800" b="1" spc="-1" dirty="0" err="1">
                <a:latin typeface="Segoe UI Variable Text Semibold" pitchFamily="2" charset="0"/>
              </a:rPr>
              <a:t>devyniaragis</a:t>
            </a:r>
            <a:endParaRPr lang="lt-LT" sz="4800" b="1" spc="-1" dirty="0">
              <a:latin typeface="Segoe UI Variable Text Semibold" pitchFamily="2" charset="0"/>
            </a:endParaRPr>
          </a:p>
          <a:p>
            <a:pPr algn="ctr">
              <a:lnSpc>
                <a:spcPct val="150000"/>
              </a:lnSpc>
            </a:pPr>
            <a:r>
              <a:rPr lang="lt-LT" sz="4000" b="1" strike="noStrike" spc="-1" dirty="0">
                <a:latin typeface="Segoe UI Variable Text Semibold" pitchFamily="2" charset="0"/>
                <a:ea typeface="DejaVu Sans"/>
              </a:rPr>
              <a:t>darbai</a:t>
            </a:r>
            <a:endParaRPr lang="lt-LT" sz="4000" b="0" strike="noStrike" spc="-1" dirty="0">
              <a:latin typeface="Segoe UI Variable Text Semibold" pitchFamily="2"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CustomShape 1"/>
          <p:cNvSpPr/>
          <p:nvPr/>
        </p:nvSpPr>
        <p:spPr>
          <a:xfrm>
            <a:off x="673200" y="1511640"/>
            <a:ext cx="10851480" cy="1422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just">
              <a:lnSpc>
                <a:spcPct val="100000"/>
              </a:lnSpc>
              <a:spcBef>
                <a:spcPts val="479"/>
              </a:spcBef>
              <a:tabLst>
                <a:tab pos="0" algn="l"/>
              </a:tabLst>
            </a:pPr>
            <a:endParaRPr lang="lt-LT" sz="1800" b="0" strike="noStrike" spc="-1" dirty="0">
              <a:latin typeface="Segoe UI Variable Text Semibold" pitchFamily="2" charset="0"/>
            </a:endParaRPr>
          </a:p>
          <a:p>
            <a:pPr algn="just">
              <a:lnSpc>
                <a:spcPct val="100000"/>
              </a:lnSpc>
              <a:spcBef>
                <a:spcPts val="479"/>
              </a:spcBef>
              <a:tabLst>
                <a:tab pos="0" algn="l"/>
              </a:tabLst>
            </a:pPr>
            <a:r>
              <a:rPr lang="lt-LT" sz="2400" b="1" strike="noStrike" spc="-75" dirty="0">
                <a:latin typeface="Segoe UI Variable Text Semibold" pitchFamily="2" charset="0"/>
                <a:ea typeface="Times New Roman"/>
              </a:rPr>
              <a:t>Apie mokykloje prasidedančią Žiemos saulėgrįžos pradžią (gruodžio 21 dieną) skelbia ant mokyklos kiemo vartų pakabintas užrašas bei Elnio </a:t>
            </a:r>
            <a:r>
              <a:rPr lang="lt-LT" sz="2400" b="1" strike="noStrike" spc="-75" dirty="0" err="1">
                <a:latin typeface="Segoe UI Variable Text Semibold" pitchFamily="2" charset="0"/>
                <a:ea typeface="Times New Roman"/>
              </a:rPr>
              <a:t>devyniaragio</a:t>
            </a:r>
            <a:r>
              <a:rPr lang="lt-LT" sz="2400" b="1" strike="noStrike" spc="-75" dirty="0">
                <a:latin typeface="Segoe UI Variable Text Semibold" pitchFamily="2" charset="0"/>
                <a:ea typeface="Times New Roman"/>
              </a:rPr>
              <a:t> galvos siluetas</a:t>
            </a:r>
            <a:r>
              <a:rPr lang="en-US" sz="2400" b="1" spc="-75" dirty="0">
                <a:latin typeface="Segoe UI Variable Text Semibold" pitchFamily="2" charset="0"/>
                <a:ea typeface="Times New Roman"/>
              </a:rPr>
              <a:t>.</a:t>
            </a:r>
            <a:endParaRPr lang="lt-LT" sz="2400" b="0" strike="noStrike" spc="-1" dirty="0">
              <a:latin typeface="Segoe UI Variable Text Semibold" pitchFamily="2" charset="0"/>
            </a:endParaRPr>
          </a:p>
          <a:p>
            <a:pPr algn="just">
              <a:lnSpc>
                <a:spcPct val="100000"/>
              </a:lnSpc>
              <a:spcBef>
                <a:spcPts val="479"/>
              </a:spcBef>
              <a:tabLst>
                <a:tab pos="0" algn="l"/>
              </a:tabLst>
            </a:pPr>
            <a:endParaRPr lang="lt-LT" sz="2400" b="0" strike="noStrike" spc="-1" dirty="0">
              <a:latin typeface="Arial"/>
            </a:endParaRPr>
          </a:p>
        </p:txBody>
      </p:sp>
      <p:sp>
        <p:nvSpPr>
          <p:cNvPr id="434" name="CustomShape 2"/>
          <p:cNvSpPr/>
          <p:nvPr/>
        </p:nvSpPr>
        <p:spPr>
          <a:xfrm>
            <a:off x="2367720" y="439560"/>
            <a:ext cx="9505412" cy="1241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lvl="0" algn="ctr">
              <a:tabLst>
                <a:tab pos="0" algn="l"/>
              </a:tabLst>
            </a:pPr>
            <a:r>
              <a:rPr lang="lt-LT" sz="3200" b="1" spc="-1" dirty="0" err="1">
                <a:solidFill>
                  <a:prstClr val="black"/>
                </a:solidFill>
                <a:latin typeface="Segoe UI Variable Text Semibold" pitchFamily="2" charset="0"/>
              </a:rPr>
              <a:t>Rytmetys</a:t>
            </a:r>
            <a:r>
              <a:rPr lang="lt-LT" sz="3200" b="1" spc="-1" dirty="0">
                <a:solidFill>
                  <a:prstClr val="black"/>
                </a:solidFill>
                <a:latin typeface="Segoe UI Variable Text Semibold" pitchFamily="2" charset="0"/>
              </a:rPr>
              <a:t>:</a:t>
            </a:r>
            <a:r>
              <a:rPr lang="en-US" sz="3200" b="1" spc="-1" dirty="0">
                <a:latin typeface="Segoe UI Variable Text Semibold" pitchFamily="2" charset="0"/>
              </a:rPr>
              <a:t> </a:t>
            </a:r>
            <a:r>
              <a:rPr lang="lt-LT" sz="3200" b="1" spc="-1" dirty="0">
                <a:latin typeface="Segoe UI Variable Text Semibold" pitchFamily="2" charset="0"/>
              </a:rPr>
              <a:t>Žiemos saulėgrįža. Elnias </a:t>
            </a:r>
            <a:r>
              <a:rPr lang="lt-LT" sz="3200" b="1" spc="-1" dirty="0" err="1">
                <a:latin typeface="Segoe UI Variable Text Semibold" pitchFamily="2" charset="0"/>
              </a:rPr>
              <a:t>devyniaragis</a:t>
            </a:r>
            <a:endParaRPr lang="lt-LT" sz="3200" b="1" spc="-1" dirty="0">
              <a:latin typeface="Segoe UI Variable Text Semibold" pitchFamily="2" charset="0"/>
            </a:endParaRPr>
          </a:p>
        </p:txBody>
      </p:sp>
      <p:pic>
        <p:nvPicPr>
          <p:cNvPr id="435" name="Paveikslėlis 8"/>
          <p:cNvPicPr/>
          <p:nvPr/>
        </p:nvPicPr>
        <p:blipFill>
          <a:blip r:embed="rId2"/>
          <a:stretch/>
        </p:blipFill>
        <p:spPr>
          <a:xfrm>
            <a:off x="673200" y="3077280"/>
            <a:ext cx="4694760" cy="3520800"/>
          </a:xfrm>
          <a:prstGeom prst="rect">
            <a:avLst/>
          </a:prstGeom>
          <a:ln w="0">
            <a:noFill/>
          </a:ln>
        </p:spPr>
      </p:pic>
      <p:pic>
        <p:nvPicPr>
          <p:cNvPr id="436" name="Paveikslėlis 9"/>
          <p:cNvPicPr/>
          <p:nvPr/>
        </p:nvPicPr>
        <p:blipFill>
          <a:blip r:embed="rId3"/>
          <a:stretch/>
        </p:blipFill>
        <p:spPr>
          <a:xfrm rot="16200000">
            <a:off x="5354640" y="3518640"/>
            <a:ext cx="3520800" cy="2640240"/>
          </a:xfrm>
          <a:prstGeom prst="rect">
            <a:avLst/>
          </a:prstGeom>
          <a:ln w="0">
            <a:noFill/>
          </a:ln>
        </p:spPr>
      </p:pic>
      <p:pic>
        <p:nvPicPr>
          <p:cNvPr id="437" name="Paveikslėlis 10"/>
          <p:cNvPicPr/>
          <p:nvPr/>
        </p:nvPicPr>
        <p:blipFill>
          <a:blip r:embed="rId4"/>
          <a:srcRect l="17438" r="26381" b="1600"/>
          <a:stretch/>
        </p:blipFill>
        <p:spPr>
          <a:xfrm>
            <a:off x="8861760" y="3077280"/>
            <a:ext cx="2680200" cy="352080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4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4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4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4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CustomShape 1"/>
          <p:cNvSpPr/>
          <p:nvPr/>
        </p:nvSpPr>
        <p:spPr>
          <a:xfrm>
            <a:off x="682200" y="1941120"/>
            <a:ext cx="4531680" cy="723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just">
              <a:lnSpc>
                <a:spcPct val="90000"/>
              </a:lnSpc>
              <a:spcBef>
                <a:spcPts val="1001"/>
              </a:spcBef>
              <a:tabLst>
                <a:tab pos="0" algn="l"/>
              </a:tabLst>
            </a:pPr>
            <a:endParaRPr lang="lt-LT" sz="1800" b="0" strike="noStrike" spc="-1" dirty="0">
              <a:latin typeface="Arial"/>
            </a:endParaRPr>
          </a:p>
          <a:p>
            <a:pPr algn="just">
              <a:lnSpc>
                <a:spcPct val="90000"/>
              </a:lnSpc>
              <a:spcBef>
                <a:spcPts val="1001"/>
              </a:spcBef>
              <a:tabLst>
                <a:tab pos="0" algn="l"/>
              </a:tabLst>
            </a:pPr>
            <a:r>
              <a:rPr lang="lt-LT" sz="2400" b="1" strike="noStrike" spc="-75" dirty="0">
                <a:latin typeface="Segoe UI Variable Text Semibold" pitchFamily="2" charset="0"/>
                <a:ea typeface="Times New Roman"/>
              </a:rPr>
              <a:t>Šventė vyksta mokyklos kieme. </a:t>
            </a:r>
            <a:endParaRPr lang="lt-LT" sz="2400" b="0" strike="noStrike" spc="-1" dirty="0">
              <a:latin typeface="Segoe UI Variable Text Semibold" pitchFamily="2" charset="0"/>
            </a:endParaRPr>
          </a:p>
          <a:p>
            <a:pPr algn="just">
              <a:lnSpc>
                <a:spcPct val="90000"/>
              </a:lnSpc>
              <a:spcBef>
                <a:spcPts val="1001"/>
              </a:spcBef>
              <a:tabLst>
                <a:tab pos="0" algn="l"/>
              </a:tabLst>
            </a:pPr>
            <a:endParaRPr lang="lt-LT" sz="2400" b="0" strike="noStrike" spc="-1" dirty="0">
              <a:latin typeface="Arial"/>
            </a:endParaRPr>
          </a:p>
          <a:p>
            <a:pPr algn="just">
              <a:lnSpc>
                <a:spcPct val="90000"/>
              </a:lnSpc>
              <a:spcBef>
                <a:spcPts val="1001"/>
              </a:spcBef>
              <a:tabLst>
                <a:tab pos="0" algn="l"/>
              </a:tabLst>
            </a:pPr>
            <a:endParaRPr lang="lt-LT" sz="2400" b="0" strike="noStrike" spc="-1" dirty="0">
              <a:latin typeface="Arial"/>
            </a:endParaRPr>
          </a:p>
        </p:txBody>
      </p:sp>
      <p:sp>
        <p:nvSpPr>
          <p:cNvPr id="439" name="CustomShape 2"/>
          <p:cNvSpPr/>
          <p:nvPr/>
        </p:nvSpPr>
        <p:spPr>
          <a:xfrm>
            <a:off x="2367720" y="439560"/>
            <a:ext cx="9533160" cy="1241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lvl="0" algn="ctr">
              <a:tabLst>
                <a:tab pos="0" algn="l"/>
              </a:tabLst>
            </a:pPr>
            <a:r>
              <a:rPr lang="lt-LT" sz="3200" b="1" spc="-1" dirty="0" err="1">
                <a:solidFill>
                  <a:prstClr val="black"/>
                </a:solidFill>
                <a:latin typeface="Segoe UI Variable Text Semibold" pitchFamily="2" charset="0"/>
              </a:rPr>
              <a:t>Rytmetys</a:t>
            </a:r>
            <a:r>
              <a:rPr lang="lt-LT" sz="3200" b="1" spc="-1" dirty="0">
                <a:solidFill>
                  <a:prstClr val="black"/>
                </a:solidFill>
                <a:latin typeface="Segoe UI Variable Text Semibold" pitchFamily="2" charset="0"/>
              </a:rPr>
              <a:t>:</a:t>
            </a:r>
            <a:r>
              <a:rPr lang="en-US" sz="3200" b="1" spc="-1" dirty="0">
                <a:latin typeface="Segoe UI Variable Text Semibold" pitchFamily="2" charset="0"/>
              </a:rPr>
              <a:t> </a:t>
            </a:r>
            <a:r>
              <a:rPr lang="lt-LT" sz="3200" b="1" spc="-1" dirty="0">
                <a:latin typeface="Segoe UI Variable Text Semibold" pitchFamily="2" charset="0"/>
              </a:rPr>
              <a:t>Žiemos saulėgrįža. Elnias </a:t>
            </a:r>
            <a:r>
              <a:rPr lang="lt-LT" sz="3200" b="1" spc="-1" dirty="0" err="1">
                <a:latin typeface="Segoe UI Variable Text Semibold" pitchFamily="2" charset="0"/>
              </a:rPr>
              <a:t>devyniaragis</a:t>
            </a:r>
            <a:endParaRPr lang="lt-LT" sz="3200" b="1" spc="-1" dirty="0">
              <a:latin typeface="Segoe UI Variable Text Semibold" pitchFamily="2" charset="0"/>
            </a:endParaRPr>
          </a:p>
        </p:txBody>
      </p:sp>
      <p:sp>
        <p:nvSpPr>
          <p:cNvPr id="440" name="CustomShape 3"/>
          <p:cNvSpPr/>
          <p:nvPr/>
        </p:nvSpPr>
        <p:spPr>
          <a:xfrm>
            <a:off x="690480" y="5916712"/>
            <a:ext cx="7520400" cy="630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spcBef>
                <a:spcPts val="479"/>
              </a:spcBef>
              <a:tabLst>
                <a:tab pos="0" algn="l"/>
              </a:tabLst>
            </a:pPr>
            <a:r>
              <a:rPr lang="lt-LT" sz="2400" b="1" strike="noStrike" spc="-75" dirty="0">
                <a:latin typeface="Segoe UI Variable Text Semibold" pitchFamily="2" charset="0"/>
                <a:ea typeface="Times New Roman"/>
              </a:rPr>
              <a:t>Kiemo erdvė papuošiama Elnio </a:t>
            </a:r>
            <a:r>
              <a:rPr lang="lt-LT" sz="2400" b="1" strike="noStrike" spc="-75" dirty="0" err="1">
                <a:latin typeface="Segoe UI Variable Text Semibold" pitchFamily="2" charset="0"/>
                <a:ea typeface="Times New Roman"/>
              </a:rPr>
              <a:t>devyniaragio</a:t>
            </a:r>
            <a:r>
              <a:rPr lang="lt-LT" sz="2400" b="1" strike="noStrike" spc="-75" dirty="0">
                <a:latin typeface="Segoe UI Variable Text Semibold" pitchFamily="2" charset="0"/>
                <a:ea typeface="Times New Roman"/>
              </a:rPr>
              <a:t> siluetu.</a:t>
            </a:r>
            <a:endParaRPr lang="lt-LT" sz="2400" b="0" strike="noStrike" spc="-1" dirty="0">
              <a:latin typeface="Segoe UI Variable Text Semibold" pitchFamily="2" charset="0"/>
            </a:endParaRPr>
          </a:p>
          <a:p>
            <a:pPr algn="just">
              <a:lnSpc>
                <a:spcPct val="100000"/>
              </a:lnSpc>
              <a:spcBef>
                <a:spcPts val="479"/>
              </a:spcBef>
              <a:tabLst>
                <a:tab pos="0" algn="l"/>
              </a:tabLst>
            </a:pPr>
            <a:endParaRPr lang="lt-LT" sz="2400" b="0" strike="noStrike" spc="-1" dirty="0">
              <a:latin typeface="Arial"/>
            </a:endParaRPr>
          </a:p>
          <a:p>
            <a:pPr algn="just">
              <a:lnSpc>
                <a:spcPct val="100000"/>
              </a:lnSpc>
              <a:spcBef>
                <a:spcPts val="479"/>
              </a:spcBef>
              <a:tabLst>
                <a:tab pos="0" algn="l"/>
              </a:tabLst>
            </a:pPr>
            <a:r>
              <a:rPr lang="lt-LT" sz="2400" b="1" strike="noStrike" spc="-75" dirty="0">
                <a:solidFill>
                  <a:srgbClr val="000000"/>
                </a:solidFill>
                <a:latin typeface="Comic Sans MS"/>
                <a:ea typeface="Times New Roman"/>
              </a:rPr>
              <a:t> </a:t>
            </a:r>
            <a:endParaRPr lang="lt-LT" sz="2400" b="0" strike="noStrike" spc="-1" dirty="0">
              <a:latin typeface="Arial"/>
            </a:endParaRPr>
          </a:p>
        </p:txBody>
      </p:sp>
      <p:pic>
        <p:nvPicPr>
          <p:cNvPr id="441" name="Paveikslėlis 5"/>
          <p:cNvPicPr/>
          <p:nvPr/>
        </p:nvPicPr>
        <p:blipFill>
          <a:blip r:embed="rId2"/>
          <a:stretch/>
        </p:blipFill>
        <p:spPr>
          <a:xfrm>
            <a:off x="2476800" y="2261520"/>
            <a:ext cx="5267520" cy="3598560"/>
          </a:xfrm>
          <a:prstGeom prst="rect">
            <a:avLst/>
          </a:prstGeom>
          <a:ln w="0">
            <a:noFill/>
          </a:ln>
        </p:spPr>
      </p:pic>
      <p:pic>
        <p:nvPicPr>
          <p:cNvPr id="442" name="Paveikslėlis 7"/>
          <p:cNvPicPr/>
          <p:nvPr/>
        </p:nvPicPr>
        <p:blipFill>
          <a:blip r:embed="rId3"/>
          <a:srcRect l="23318" t="1439" r="29462"/>
          <a:stretch/>
        </p:blipFill>
        <p:spPr>
          <a:xfrm>
            <a:off x="8210880" y="1681200"/>
            <a:ext cx="3690000" cy="506412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4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4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4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4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CustomShape 1"/>
          <p:cNvSpPr/>
          <p:nvPr/>
        </p:nvSpPr>
        <p:spPr>
          <a:xfrm>
            <a:off x="720360" y="1436760"/>
            <a:ext cx="10542600" cy="1040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just">
              <a:lnSpc>
                <a:spcPct val="100000"/>
              </a:lnSpc>
              <a:tabLst>
                <a:tab pos="0" algn="l"/>
              </a:tabLst>
            </a:pPr>
            <a:r>
              <a:rPr lang="lt-LT" sz="2400" b="1" strike="noStrike" spc="-75" dirty="0">
                <a:solidFill>
                  <a:srgbClr val="000000"/>
                </a:solidFill>
                <a:latin typeface="Segoe UI Variable Text Semibold" pitchFamily="2" charset="0"/>
                <a:ea typeface="Times New Roman"/>
              </a:rPr>
              <a:t>Elnio silueto raguose įstatoma šviesulio - saulės arba mėnulio - imitacija,  puošiama švytinčiomis dekoracijomis.</a:t>
            </a:r>
            <a:endParaRPr lang="lt-LT" sz="2400" b="0" strike="noStrike" spc="-1" dirty="0">
              <a:latin typeface="Segoe UI Variable Text Semibold" pitchFamily="2" charset="0"/>
            </a:endParaRPr>
          </a:p>
        </p:txBody>
      </p:sp>
      <p:sp>
        <p:nvSpPr>
          <p:cNvPr id="444" name="CustomShape 2"/>
          <p:cNvSpPr/>
          <p:nvPr/>
        </p:nvSpPr>
        <p:spPr>
          <a:xfrm>
            <a:off x="2001045" y="439560"/>
            <a:ext cx="9623508" cy="1241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lvl="0" algn="ctr">
              <a:tabLst>
                <a:tab pos="0" algn="l"/>
              </a:tabLst>
            </a:pPr>
            <a:r>
              <a:rPr lang="lt-LT" sz="3200" b="1" spc="-1" dirty="0" err="1">
                <a:solidFill>
                  <a:prstClr val="black"/>
                </a:solidFill>
                <a:latin typeface="Segoe UI Variable Text Semibold" pitchFamily="2" charset="0"/>
              </a:rPr>
              <a:t>Rytmetys</a:t>
            </a:r>
            <a:r>
              <a:rPr lang="lt-LT" sz="3200" b="1" spc="-1" dirty="0">
                <a:solidFill>
                  <a:prstClr val="black"/>
                </a:solidFill>
                <a:latin typeface="Segoe UI Variable Text Semibold" pitchFamily="2" charset="0"/>
              </a:rPr>
              <a:t>:</a:t>
            </a:r>
            <a:r>
              <a:rPr lang="en-US" sz="3200" b="1" spc="-1" dirty="0">
                <a:latin typeface="Segoe UI Variable Text Semibold" pitchFamily="2" charset="0"/>
              </a:rPr>
              <a:t> </a:t>
            </a:r>
            <a:r>
              <a:rPr lang="lt-LT" sz="3200" b="1" spc="-1" dirty="0">
                <a:latin typeface="Segoe UI Variable Text Semibold" pitchFamily="2" charset="0"/>
              </a:rPr>
              <a:t>Žiemos saulėgrįža. Elnias </a:t>
            </a:r>
            <a:r>
              <a:rPr lang="lt-LT" sz="3200" b="1" spc="-1" dirty="0" err="1">
                <a:latin typeface="Segoe UI Variable Text Semibold" pitchFamily="2" charset="0"/>
              </a:rPr>
              <a:t>devyniaragis</a:t>
            </a:r>
            <a:endParaRPr lang="lt-LT" sz="3200" b="1" spc="-1" dirty="0">
              <a:latin typeface="Segoe UI Variable Text Semibold" pitchFamily="2" charset="0"/>
            </a:endParaRPr>
          </a:p>
        </p:txBody>
      </p:sp>
      <p:pic>
        <p:nvPicPr>
          <p:cNvPr id="445" name="Paveikslėlis 9"/>
          <p:cNvPicPr/>
          <p:nvPr/>
        </p:nvPicPr>
        <p:blipFill>
          <a:blip r:embed="rId2"/>
          <a:stretch/>
        </p:blipFill>
        <p:spPr>
          <a:xfrm>
            <a:off x="1156320" y="2476800"/>
            <a:ext cx="5838840" cy="3981960"/>
          </a:xfrm>
          <a:prstGeom prst="rect">
            <a:avLst/>
          </a:prstGeom>
          <a:ln w="0">
            <a:noFill/>
          </a:ln>
        </p:spPr>
      </p:pic>
      <p:pic>
        <p:nvPicPr>
          <p:cNvPr id="446" name="Paveikslėlis 10"/>
          <p:cNvPicPr/>
          <p:nvPr/>
        </p:nvPicPr>
        <p:blipFill>
          <a:blip r:embed="rId3"/>
          <a:srcRect l="29189" r="27236" b="11616"/>
          <a:stretch/>
        </p:blipFill>
        <p:spPr>
          <a:xfrm>
            <a:off x="7431119" y="2112797"/>
            <a:ext cx="3379643" cy="4597422"/>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4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4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4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CustomShape 1"/>
          <p:cNvSpPr/>
          <p:nvPr/>
        </p:nvSpPr>
        <p:spPr>
          <a:xfrm>
            <a:off x="1997612" y="439560"/>
            <a:ext cx="9750628" cy="1241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lvl="0" algn="ctr">
              <a:tabLst>
                <a:tab pos="0" algn="l"/>
              </a:tabLst>
            </a:pPr>
            <a:r>
              <a:rPr lang="lt-LT" sz="3200" b="1" spc="-1" dirty="0" err="1">
                <a:solidFill>
                  <a:prstClr val="black"/>
                </a:solidFill>
                <a:latin typeface="Segoe UI Variable Text Semibold" pitchFamily="2" charset="0"/>
              </a:rPr>
              <a:t>Rytmetys</a:t>
            </a:r>
            <a:r>
              <a:rPr lang="lt-LT" sz="3200" b="1" spc="-1" dirty="0">
                <a:solidFill>
                  <a:prstClr val="black"/>
                </a:solidFill>
                <a:latin typeface="Segoe UI Variable Text Semibold" pitchFamily="2" charset="0"/>
              </a:rPr>
              <a:t>:</a:t>
            </a:r>
            <a:r>
              <a:rPr lang="en-US" sz="3200" b="1" spc="-1" dirty="0">
                <a:latin typeface="Segoe UI Variable Text Semibold" pitchFamily="2" charset="0"/>
              </a:rPr>
              <a:t> </a:t>
            </a:r>
            <a:r>
              <a:rPr lang="lt-LT" sz="3200" b="1" spc="-1" dirty="0">
                <a:latin typeface="Segoe UI Variable Text Semibold" pitchFamily="2" charset="0"/>
              </a:rPr>
              <a:t>Žiemos saulėgrįža. Elnias </a:t>
            </a:r>
            <a:r>
              <a:rPr lang="lt-LT" sz="3200" b="1" spc="-1" dirty="0" err="1">
                <a:latin typeface="Segoe UI Variable Text Semibold" pitchFamily="2" charset="0"/>
              </a:rPr>
              <a:t>devyniaragis</a:t>
            </a:r>
            <a:endParaRPr lang="lt-LT" sz="3200" b="1" spc="-1" dirty="0">
              <a:latin typeface="Segoe UI Variable Text Semibold" pitchFamily="2" charset="0"/>
            </a:endParaRPr>
          </a:p>
        </p:txBody>
      </p:sp>
      <p:sp>
        <p:nvSpPr>
          <p:cNvPr id="448" name="CustomShape 2"/>
          <p:cNvSpPr/>
          <p:nvPr/>
        </p:nvSpPr>
        <p:spPr>
          <a:xfrm>
            <a:off x="470880" y="1681920"/>
            <a:ext cx="11152440" cy="82954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tabLst>
                <a:tab pos="0" algn="l"/>
              </a:tabLst>
            </a:pPr>
            <a:r>
              <a:rPr lang="lt-LT" sz="2400" b="1" strike="noStrike" spc="-75" dirty="0">
                <a:latin typeface="Segoe UI Variable Text Semibold" pitchFamily="2" charset="0"/>
                <a:ea typeface="Times New Roman"/>
              </a:rPr>
              <a:t>Elnias </a:t>
            </a:r>
            <a:r>
              <a:rPr lang="lt-LT" sz="2400" b="1" strike="noStrike" spc="-75" dirty="0" err="1">
                <a:latin typeface="Segoe UI Variable Text Semibold" pitchFamily="2" charset="0"/>
                <a:ea typeface="Times New Roman"/>
              </a:rPr>
              <a:t>devyniaragis</a:t>
            </a:r>
            <a:r>
              <a:rPr lang="lt-LT" sz="2400" b="1" strike="noStrike" spc="-75" dirty="0">
                <a:latin typeface="Segoe UI Variable Text Semibold" pitchFamily="2" charset="0"/>
                <a:ea typeface="Times New Roman"/>
              </a:rPr>
              <a:t> stovi balto rato viduryje, kuris taip pat papuošiamas švytinčiais akcentais </a:t>
            </a:r>
            <a:r>
              <a:rPr lang="lt-LT" sz="2400" b="1" strike="noStrike" spc="-75" dirty="0" err="1">
                <a:latin typeface="Segoe UI Variable Text Semibold" pitchFamily="2" charset="0"/>
                <a:ea typeface="Times New Roman"/>
              </a:rPr>
              <a:t>pav</a:t>
            </a:r>
            <a:r>
              <a:rPr lang="lt-LT" sz="2400" b="1" strike="noStrike" spc="-75" dirty="0">
                <a:latin typeface="Segoe UI Variable Text Semibold" pitchFamily="2" charset="0"/>
                <a:ea typeface="Times New Roman"/>
              </a:rPr>
              <a:t>.: žvakėmis, girliandomis.</a:t>
            </a:r>
            <a:endParaRPr lang="lt-LT" sz="2400" b="0" strike="noStrike" spc="-1" dirty="0">
              <a:latin typeface="Segoe UI Variable Text Semibold" pitchFamily="2" charset="0"/>
            </a:endParaRPr>
          </a:p>
        </p:txBody>
      </p:sp>
      <p:pic>
        <p:nvPicPr>
          <p:cNvPr id="449" name="Paveikslėlis 11"/>
          <p:cNvPicPr/>
          <p:nvPr/>
        </p:nvPicPr>
        <p:blipFill>
          <a:blip r:embed="rId2"/>
          <a:stretch/>
        </p:blipFill>
        <p:spPr>
          <a:xfrm>
            <a:off x="865080" y="2882160"/>
            <a:ext cx="5023800" cy="3767400"/>
          </a:xfrm>
          <a:prstGeom prst="rect">
            <a:avLst/>
          </a:prstGeom>
          <a:ln w="0">
            <a:noFill/>
          </a:ln>
        </p:spPr>
      </p:pic>
      <p:pic>
        <p:nvPicPr>
          <p:cNvPr id="450" name="Paveikslėlis 5"/>
          <p:cNvPicPr/>
          <p:nvPr/>
        </p:nvPicPr>
        <p:blipFill>
          <a:blip r:embed="rId3"/>
          <a:stretch/>
        </p:blipFill>
        <p:spPr>
          <a:xfrm>
            <a:off x="6362280" y="2535480"/>
            <a:ext cx="5385960" cy="411408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4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4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4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CustomShape 1"/>
          <p:cNvSpPr/>
          <p:nvPr/>
        </p:nvSpPr>
        <p:spPr>
          <a:xfrm>
            <a:off x="1740655" y="2588455"/>
            <a:ext cx="8486557" cy="3010486"/>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en-US" sz="4000" b="1" spc="-1" dirty="0" err="1">
                <a:latin typeface="Segoe UI Variable Text Semibold" pitchFamily="2" charset="0"/>
                <a:ea typeface="DejaVu Sans"/>
              </a:rPr>
              <a:t>Refleksija</a:t>
            </a:r>
            <a:r>
              <a:rPr lang="lt-LT" sz="4000" b="1" spc="-1" dirty="0">
                <a:latin typeface="Segoe UI Variable Text Semibold" pitchFamily="2" charset="0"/>
                <a:ea typeface="DejaVu Sans"/>
              </a:rPr>
              <a:t>:</a:t>
            </a:r>
            <a:br>
              <a:rPr sz="4800" dirty="0">
                <a:latin typeface="Segoe UI Variable Text Semibold" pitchFamily="2" charset="0"/>
              </a:rPr>
            </a:br>
            <a:r>
              <a:rPr lang="lt-LT" sz="4800" b="1" strike="noStrike" spc="-1" dirty="0">
                <a:latin typeface="Segoe UI Variable Text Semibold" pitchFamily="2" charset="0"/>
                <a:ea typeface="Calibri"/>
              </a:rPr>
              <a:t>Įgytų etnokultūrinių žinių pritaikymas praktinėse kūrybinėse veiklose</a:t>
            </a:r>
            <a:endParaRPr lang="lt-LT" sz="4800" b="0" strike="noStrike" spc="-1" dirty="0">
              <a:latin typeface="Segoe UI Variable Text Semibold" pitchFamily="2"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CustomShape 1"/>
          <p:cNvSpPr/>
          <p:nvPr/>
        </p:nvSpPr>
        <p:spPr>
          <a:xfrm>
            <a:off x="2965680" y="262412"/>
            <a:ext cx="8462880" cy="1449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ctr">
              <a:lnSpc>
                <a:spcPct val="107000"/>
              </a:lnSpc>
              <a:spcAft>
                <a:spcPts val="799"/>
              </a:spcAft>
            </a:pPr>
            <a:r>
              <a:rPr lang="lt-LT" sz="3200" b="1" strike="noStrike" spc="-1" dirty="0">
                <a:latin typeface="Segoe UI Variable Text Semibold" pitchFamily="2" charset="0"/>
                <a:ea typeface="Calibri"/>
              </a:rPr>
              <a:t>Integruota etnokultūrinė veikla</a:t>
            </a:r>
            <a:br>
              <a:rPr sz="3200" dirty="0">
                <a:latin typeface="Segoe UI Variable Text Semibold" pitchFamily="2" charset="0"/>
              </a:rPr>
            </a:br>
            <a:r>
              <a:rPr lang="lt-LT" sz="3200" b="1" strike="noStrike" spc="-1" dirty="0">
                <a:latin typeface="Segoe UI Variable Text Semibold" pitchFamily="2" charset="0"/>
                <a:ea typeface="Calibri"/>
              </a:rPr>
              <a:t>„Elniukų snukučiai iš beržo </a:t>
            </a:r>
            <a:r>
              <a:rPr lang="lt-LT" sz="3200" b="1" strike="noStrike" spc="-1" dirty="0" err="1">
                <a:latin typeface="Segoe UI Variable Text Semibold" pitchFamily="2" charset="0"/>
                <a:ea typeface="Calibri"/>
              </a:rPr>
              <a:t>skritinėlių</a:t>
            </a:r>
            <a:r>
              <a:rPr lang="lt-LT" sz="3200" b="1" strike="noStrike" spc="-1" dirty="0">
                <a:latin typeface="Segoe UI Variable Text Semibold" pitchFamily="2" charset="0"/>
                <a:ea typeface="Calibri"/>
              </a:rPr>
              <a:t>“</a:t>
            </a:r>
            <a:endParaRPr lang="lt-LT" sz="3200" b="0" strike="noStrike" spc="-1" dirty="0">
              <a:latin typeface="Segoe UI Variable Text Semibold" pitchFamily="2" charset="0"/>
            </a:endParaRPr>
          </a:p>
        </p:txBody>
      </p:sp>
      <p:pic>
        <p:nvPicPr>
          <p:cNvPr id="516" name="Turinio vietos rezervavimo ženklas 4"/>
          <p:cNvPicPr/>
          <p:nvPr/>
        </p:nvPicPr>
        <p:blipFill>
          <a:blip r:embed="rId2"/>
          <a:srcRect l="17577" r="11239" b="30419"/>
          <a:stretch/>
        </p:blipFill>
        <p:spPr>
          <a:xfrm>
            <a:off x="236520" y="1137960"/>
            <a:ext cx="2729160" cy="1501200"/>
          </a:xfrm>
          <a:prstGeom prst="rect">
            <a:avLst/>
          </a:prstGeom>
          <a:ln w="0">
            <a:noFill/>
          </a:ln>
        </p:spPr>
      </p:pic>
      <p:pic>
        <p:nvPicPr>
          <p:cNvPr id="517" name="Paveikslėlis 5"/>
          <p:cNvPicPr/>
          <p:nvPr/>
        </p:nvPicPr>
        <p:blipFill>
          <a:blip r:embed="rId3"/>
          <a:srcRect l="21814" t="22096" r="7964" b="6227"/>
          <a:stretch/>
        </p:blipFill>
        <p:spPr>
          <a:xfrm rot="16200000">
            <a:off x="852840" y="2336040"/>
            <a:ext cx="1501200" cy="2723400"/>
          </a:xfrm>
          <a:prstGeom prst="rect">
            <a:avLst/>
          </a:prstGeom>
          <a:ln w="0">
            <a:noFill/>
          </a:ln>
        </p:spPr>
      </p:pic>
      <p:pic>
        <p:nvPicPr>
          <p:cNvPr id="518" name="Paveikslėlis 6"/>
          <p:cNvPicPr/>
          <p:nvPr/>
        </p:nvPicPr>
        <p:blipFill>
          <a:blip r:embed="rId4"/>
          <a:srcRect t="13715" b="11496"/>
          <a:stretch/>
        </p:blipFill>
        <p:spPr>
          <a:xfrm>
            <a:off x="241920" y="4756680"/>
            <a:ext cx="2723400" cy="1527120"/>
          </a:xfrm>
          <a:prstGeom prst="rect">
            <a:avLst/>
          </a:prstGeom>
          <a:ln w="0">
            <a:noFill/>
          </a:ln>
        </p:spPr>
      </p:pic>
      <p:pic>
        <p:nvPicPr>
          <p:cNvPr id="519" name="Paveikslėlis 7"/>
          <p:cNvPicPr/>
          <p:nvPr/>
        </p:nvPicPr>
        <p:blipFill>
          <a:blip r:embed="rId5"/>
          <a:srcRect l="3056" t="4161" r="10394"/>
          <a:stretch/>
        </p:blipFill>
        <p:spPr>
          <a:xfrm>
            <a:off x="3161880" y="2426040"/>
            <a:ext cx="3434400" cy="2852280"/>
          </a:xfrm>
          <a:prstGeom prst="rect">
            <a:avLst/>
          </a:prstGeom>
          <a:ln w="0">
            <a:noFill/>
          </a:ln>
        </p:spPr>
      </p:pic>
      <p:pic>
        <p:nvPicPr>
          <p:cNvPr id="520" name="Paveikslėlis 8"/>
          <p:cNvPicPr/>
          <p:nvPr/>
        </p:nvPicPr>
        <p:blipFill>
          <a:blip r:embed="rId6"/>
          <a:srcRect t="18861" b="8570"/>
          <a:stretch/>
        </p:blipFill>
        <p:spPr>
          <a:xfrm>
            <a:off x="6792840" y="2426040"/>
            <a:ext cx="5241240" cy="285228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5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5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CustomShape 1"/>
          <p:cNvSpPr/>
          <p:nvPr/>
        </p:nvSpPr>
        <p:spPr>
          <a:xfrm>
            <a:off x="1163160" y="295200"/>
            <a:ext cx="8462880" cy="1449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ctr">
              <a:lnSpc>
                <a:spcPct val="107000"/>
              </a:lnSpc>
              <a:spcAft>
                <a:spcPts val="799"/>
              </a:spcAft>
            </a:pPr>
            <a:r>
              <a:rPr lang="lt-LT" sz="3200" b="1" strike="noStrike" spc="-1" dirty="0">
                <a:latin typeface="Segoe UI Variable Text Semibold" pitchFamily="2" charset="0"/>
                <a:ea typeface="Calibri"/>
              </a:rPr>
              <a:t>Integruota etnokultūrinė veikla</a:t>
            </a:r>
            <a:br>
              <a:rPr sz="3200" dirty="0">
                <a:latin typeface="Segoe UI Variable Text Semibold" pitchFamily="2" charset="0"/>
              </a:rPr>
            </a:br>
            <a:r>
              <a:rPr lang="lt-LT" sz="3200" b="1" strike="noStrike" spc="-1" dirty="0">
                <a:latin typeface="Segoe UI Variable Text Semibold" pitchFamily="2" charset="0"/>
                <a:ea typeface="Calibri"/>
              </a:rPr>
              <a:t>„Balto elnio siluetas“</a:t>
            </a:r>
            <a:endParaRPr lang="lt-LT" sz="3200" b="0" strike="noStrike" spc="-1" dirty="0">
              <a:latin typeface="Segoe UI Variable Text Semibold" pitchFamily="2" charset="0"/>
            </a:endParaRPr>
          </a:p>
        </p:txBody>
      </p:sp>
      <p:pic>
        <p:nvPicPr>
          <p:cNvPr id="522" name="Paveikslėlis 9" descr="AccuCut standard wood dies feature steel-rule blades that ensure a precise cut each pass through the machine. You can cut up to seven layers of construction paper or cardstock depending on the machine you are using and the intricacy of the die. The dies will also cut through anything scissors can cut including foam, sp"/>
          <p:cNvPicPr/>
          <p:nvPr/>
        </p:nvPicPr>
        <p:blipFill>
          <a:blip r:embed="rId2"/>
          <a:stretch/>
        </p:blipFill>
        <p:spPr>
          <a:xfrm>
            <a:off x="9517320" y="542160"/>
            <a:ext cx="1996920" cy="1497240"/>
          </a:xfrm>
          <a:prstGeom prst="rect">
            <a:avLst/>
          </a:prstGeom>
          <a:ln w="0">
            <a:noFill/>
          </a:ln>
        </p:spPr>
      </p:pic>
      <p:pic>
        <p:nvPicPr>
          <p:cNvPr id="523" name="Paveikslėlis 10"/>
          <p:cNvPicPr/>
          <p:nvPr/>
        </p:nvPicPr>
        <p:blipFill>
          <a:blip r:embed="rId3"/>
          <a:srcRect t="19358" r="45916" b="37417"/>
          <a:stretch/>
        </p:blipFill>
        <p:spPr>
          <a:xfrm rot="16200000">
            <a:off x="693360" y="1328040"/>
            <a:ext cx="2086920" cy="2925000"/>
          </a:xfrm>
          <a:prstGeom prst="rect">
            <a:avLst/>
          </a:prstGeom>
          <a:ln w="0">
            <a:noFill/>
          </a:ln>
        </p:spPr>
      </p:pic>
      <p:pic>
        <p:nvPicPr>
          <p:cNvPr id="524" name="Paveikslėlis 11"/>
          <p:cNvPicPr/>
          <p:nvPr/>
        </p:nvPicPr>
        <p:blipFill>
          <a:blip r:embed="rId4"/>
          <a:srcRect l="35461" t="29612" r="3804" b="27738"/>
          <a:stretch/>
        </p:blipFill>
        <p:spPr>
          <a:xfrm rot="16200000">
            <a:off x="564840" y="3674880"/>
            <a:ext cx="2343600" cy="2925000"/>
          </a:xfrm>
          <a:prstGeom prst="rect">
            <a:avLst/>
          </a:prstGeom>
          <a:ln w="0">
            <a:noFill/>
          </a:ln>
        </p:spPr>
      </p:pic>
      <p:pic>
        <p:nvPicPr>
          <p:cNvPr id="525" name="Paveikslėlis 12"/>
          <p:cNvPicPr/>
          <p:nvPr/>
        </p:nvPicPr>
        <p:blipFill>
          <a:blip r:embed="rId5"/>
          <a:srcRect l="-936" t="11853" r="-1270" b="43967"/>
          <a:stretch/>
        </p:blipFill>
        <p:spPr>
          <a:xfrm rot="16200000">
            <a:off x="3160800" y="2838960"/>
            <a:ext cx="2592000" cy="1990800"/>
          </a:xfrm>
          <a:prstGeom prst="rect">
            <a:avLst/>
          </a:prstGeom>
          <a:ln w="0">
            <a:noFill/>
          </a:ln>
        </p:spPr>
      </p:pic>
      <p:pic>
        <p:nvPicPr>
          <p:cNvPr id="526" name="Paveikslėlis 13"/>
          <p:cNvPicPr/>
          <p:nvPr/>
        </p:nvPicPr>
        <p:blipFill>
          <a:blip r:embed="rId6"/>
          <a:srcRect l="31945" t="3790" r="23444" b="6068"/>
          <a:stretch/>
        </p:blipFill>
        <p:spPr>
          <a:xfrm>
            <a:off x="5714280" y="3112200"/>
            <a:ext cx="1700280" cy="2576880"/>
          </a:xfrm>
          <a:prstGeom prst="rect">
            <a:avLst/>
          </a:prstGeom>
          <a:ln w="0">
            <a:noFill/>
          </a:ln>
        </p:spPr>
      </p:pic>
      <p:pic>
        <p:nvPicPr>
          <p:cNvPr id="527" name="Paveikslėlis 14"/>
          <p:cNvPicPr/>
          <p:nvPr/>
        </p:nvPicPr>
        <p:blipFill>
          <a:blip r:embed="rId7"/>
          <a:srcRect l="15475" t="31616" r="30034" b="34870"/>
          <a:stretch/>
        </p:blipFill>
        <p:spPr>
          <a:xfrm>
            <a:off x="7676280" y="2841840"/>
            <a:ext cx="4301280" cy="198324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5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5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CustomShape 1"/>
          <p:cNvSpPr/>
          <p:nvPr/>
        </p:nvSpPr>
        <p:spPr>
          <a:xfrm>
            <a:off x="1570620" y="200436"/>
            <a:ext cx="9050760" cy="1449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ctr">
              <a:lnSpc>
                <a:spcPct val="107000"/>
              </a:lnSpc>
              <a:spcAft>
                <a:spcPts val="799"/>
              </a:spcAft>
            </a:pPr>
            <a:r>
              <a:rPr lang="lt-LT" sz="3200" b="1" strike="noStrike" spc="-1" dirty="0">
                <a:latin typeface="Segoe UI Variable Text Semibold" pitchFamily="2" charset="0"/>
                <a:ea typeface="Calibri"/>
              </a:rPr>
              <a:t>Integruota etnokultūrinė veikla</a:t>
            </a:r>
            <a:br>
              <a:rPr sz="3200" dirty="0">
                <a:latin typeface="Segoe UI Variable Text Semibold" pitchFamily="2" charset="0"/>
              </a:rPr>
            </a:br>
            <a:r>
              <a:rPr lang="lt-LT" sz="3200" b="1" strike="noStrike" spc="-1" dirty="0">
                <a:latin typeface="Segoe UI Variable Text Semibold" pitchFamily="2" charset="0"/>
                <a:ea typeface="Calibri"/>
              </a:rPr>
              <a:t>„Kalėdinis žaisliukas „Elnias </a:t>
            </a:r>
            <a:r>
              <a:rPr lang="lt-LT" sz="3200" b="1" strike="noStrike" spc="-1" dirty="0" err="1">
                <a:latin typeface="Segoe UI Variable Text Semibold" pitchFamily="2" charset="0"/>
                <a:ea typeface="Calibri"/>
              </a:rPr>
              <a:t>devyniaragis</a:t>
            </a:r>
            <a:r>
              <a:rPr lang="lt-LT" sz="3200" b="1" strike="noStrike" spc="-1" dirty="0">
                <a:latin typeface="Segoe UI Variable Text Semibold" pitchFamily="2" charset="0"/>
                <a:ea typeface="Calibri"/>
              </a:rPr>
              <a:t>“  </a:t>
            </a:r>
            <a:endParaRPr lang="lt-LT" sz="3200" b="0" strike="noStrike" spc="-1" dirty="0">
              <a:latin typeface="Segoe UI Variable Text Semibold" pitchFamily="2" charset="0"/>
            </a:endParaRPr>
          </a:p>
        </p:txBody>
      </p:sp>
      <p:pic>
        <p:nvPicPr>
          <p:cNvPr id="532" name="Paveikslėlis 3"/>
          <p:cNvPicPr/>
          <p:nvPr/>
        </p:nvPicPr>
        <p:blipFill>
          <a:blip r:embed="rId2"/>
          <a:srcRect l="6478" t="29715" r="10950" b="32188"/>
          <a:stretch/>
        </p:blipFill>
        <p:spPr>
          <a:xfrm>
            <a:off x="807396" y="4074389"/>
            <a:ext cx="4544002" cy="1914840"/>
          </a:xfrm>
          <a:prstGeom prst="rect">
            <a:avLst/>
          </a:prstGeom>
          <a:ln w="0">
            <a:noFill/>
          </a:ln>
        </p:spPr>
      </p:pic>
      <p:pic>
        <p:nvPicPr>
          <p:cNvPr id="535" name="Paveikslėlis 14"/>
          <p:cNvPicPr/>
          <p:nvPr/>
        </p:nvPicPr>
        <p:blipFill>
          <a:blip r:embed="rId3"/>
          <a:srcRect l="26476" t="3996" r="9809" b="11240"/>
          <a:stretch/>
        </p:blipFill>
        <p:spPr>
          <a:xfrm>
            <a:off x="174742" y="1812400"/>
            <a:ext cx="1919160" cy="1914840"/>
          </a:xfrm>
          <a:prstGeom prst="rect">
            <a:avLst/>
          </a:prstGeom>
          <a:ln w="0">
            <a:noFill/>
          </a:ln>
        </p:spPr>
      </p:pic>
      <p:pic>
        <p:nvPicPr>
          <p:cNvPr id="2" name="Paveikslėlis 23">
            <a:extLst>
              <a:ext uri="{FF2B5EF4-FFF2-40B4-BE49-F238E27FC236}">
                <a16:creationId xmlns:a16="http://schemas.microsoft.com/office/drawing/2014/main" id="{F98B1792-4B7D-DBEB-4439-DAF9C8A2088B}"/>
              </a:ext>
            </a:extLst>
          </p:cNvPr>
          <p:cNvPicPr/>
          <p:nvPr/>
        </p:nvPicPr>
        <p:blipFill>
          <a:blip r:embed="rId4"/>
          <a:stretch/>
        </p:blipFill>
        <p:spPr>
          <a:xfrm>
            <a:off x="2156329" y="1808080"/>
            <a:ext cx="1895040" cy="1919160"/>
          </a:xfrm>
          <a:prstGeom prst="rect">
            <a:avLst/>
          </a:prstGeom>
          <a:ln w="0">
            <a:noFill/>
          </a:ln>
        </p:spPr>
      </p:pic>
      <p:pic>
        <p:nvPicPr>
          <p:cNvPr id="3" name="Paveikslėlis 26">
            <a:extLst>
              <a:ext uri="{FF2B5EF4-FFF2-40B4-BE49-F238E27FC236}">
                <a16:creationId xmlns:a16="http://schemas.microsoft.com/office/drawing/2014/main" id="{9933F677-F027-B675-B4DF-C90D277FC895}"/>
              </a:ext>
            </a:extLst>
          </p:cNvPr>
          <p:cNvPicPr/>
          <p:nvPr/>
        </p:nvPicPr>
        <p:blipFill>
          <a:blip r:embed="rId5"/>
          <a:srcRect l="18758" t="8579" r="16378" b="4961"/>
          <a:stretch/>
        </p:blipFill>
        <p:spPr>
          <a:xfrm>
            <a:off x="4194480" y="1808080"/>
            <a:ext cx="1901520" cy="1901520"/>
          </a:xfrm>
          <a:prstGeom prst="rect">
            <a:avLst/>
          </a:prstGeom>
          <a:ln w="0">
            <a:noFill/>
          </a:ln>
        </p:spPr>
      </p:pic>
      <p:pic>
        <p:nvPicPr>
          <p:cNvPr id="4" name="Paveikslėlis 31">
            <a:extLst>
              <a:ext uri="{FF2B5EF4-FFF2-40B4-BE49-F238E27FC236}">
                <a16:creationId xmlns:a16="http://schemas.microsoft.com/office/drawing/2014/main" id="{1B802FA5-E140-0CF3-914E-5066C9986FA1}"/>
              </a:ext>
            </a:extLst>
          </p:cNvPr>
          <p:cNvPicPr/>
          <p:nvPr/>
        </p:nvPicPr>
        <p:blipFill>
          <a:blip r:embed="rId6"/>
          <a:srcRect l="6329" t="13909" r="2956" b="7621"/>
          <a:stretch/>
        </p:blipFill>
        <p:spPr>
          <a:xfrm>
            <a:off x="6239111" y="1843360"/>
            <a:ext cx="2672100" cy="1901520"/>
          </a:xfrm>
          <a:prstGeom prst="rect">
            <a:avLst/>
          </a:prstGeom>
          <a:ln w="0">
            <a:noFill/>
          </a:ln>
        </p:spPr>
      </p:pic>
      <p:pic>
        <p:nvPicPr>
          <p:cNvPr id="5" name="Paveikslėlis 8">
            <a:extLst>
              <a:ext uri="{FF2B5EF4-FFF2-40B4-BE49-F238E27FC236}">
                <a16:creationId xmlns:a16="http://schemas.microsoft.com/office/drawing/2014/main" id="{E6EB194B-362A-C16A-1A9A-F8512B9AA915}"/>
              </a:ext>
            </a:extLst>
          </p:cNvPr>
          <p:cNvPicPr/>
          <p:nvPr/>
        </p:nvPicPr>
        <p:blipFill>
          <a:blip r:embed="rId7"/>
          <a:srcRect l="10187" t="2478" r="15522" b="7814"/>
          <a:stretch/>
        </p:blipFill>
        <p:spPr>
          <a:xfrm>
            <a:off x="9060750" y="1813143"/>
            <a:ext cx="2672100" cy="1961954"/>
          </a:xfrm>
          <a:prstGeom prst="rect">
            <a:avLst/>
          </a:prstGeom>
          <a:ln w="0">
            <a:noFill/>
          </a:ln>
        </p:spPr>
      </p:pic>
      <p:pic>
        <p:nvPicPr>
          <p:cNvPr id="6" name="Paveikslėlis 10">
            <a:extLst>
              <a:ext uri="{FF2B5EF4-FFF2-40B4-BE49-F238E27FC236}">
                <a16:creationId xmlns:a16="http://schemas.microsoft.com/office/drawing/2014/main" id="{82FC70A6-A027-E43C-61BD-9F11D3F82FA5}"/>
              </a:ext>
            </a:extLst>
          </p:cNvPr>
          <p:cNvPicPr/>
          <p:nvPr/>
        </p:nvPicPr>
        <p:blipFill>
          <a:blip r:embed="rId8"/>
          <a:srcRect t="21522" r="3095" b="25904"/>
          <a:stretch/>
        </p:blipFill>
        <p:spPr>
          <a:xfrm>
            <a:off x="5689042" y="4081049"/>
            <a:ext cx="5235120" cy="1901519"/>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CustomShape 1"/>
          <p:cNvSpPr/>
          <p:nvPr/>
        </p:nvSpPr>
        <p:spPr>
          <a:xfrm>
            <a:off x="723240" y="302400"/>
            <a:ext cx="8346960" cy="2010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fontScale="99500"/>
          </a:bodyPr>
          <a:lstStyle/>
          <a:p>
            <a:pPr>
              <a:lnSpc>
                <a:spcPct val="107000"/>
              </a:lnSpc>
            </a:pPr>
            <a:endParaRPr lang="lt-LT" sz="2400" b="0" strike="noStrike" spc="-1" dirty="0">
              <a:latin typeface="Arial"/>
            </a:endParaRPr>
          </a:p>
        </p:txBody>
      </p:sp>
      <p:sp>
        <p:nvSpPr>
          <p:cNvPr id="418" name="CustomShape 2"/>
          <p:cNvSpPr/>
          <p:nvPr/>
        </p:nvSpPr>
        <p:spPr>
          <a:xfrm>
            <a:off x="956704" y="1574916"/>
            <a:ext cx="7104084" cy="361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fontScale="95000"/>
          </a:bodyPr>
          <a:lstStyle/>
          <a:p>
            <a:pPr algn="just">
              <a:lnSpc>
                <a:spcPct val="107000"/>
              </a:lnSpc>
            </a:pPr>
            <a:r>
              <a:rPr lang="lt-LT" sz="3200" b="1" strike="noStrike" spc="-1" dirty="0">
                <a:latin typeface="Segoe UI Variable Text Semibold" pitchFamily="2" charset="0"/>
                <a:ea typeface="Calibri"/>
              </a:rPr>
              <a:t>Senovės lietuvių mitologijoje Elnias </a:t>
            </a:r>
            <a:r>
              <a:rPr lang="lt-LT" sz="3200" b="1" strike="noStrike" spc="-1" dirty="0" err="1">
                <a:latin typeface="Segoe UI Variable Text Semibold" pitchFamily="2" charset="0"/>
                <a:ea typeface="Calibri"/>
              </a:rPr>
              <a:t>Devyniaragis</a:t>
            </a:r>
            <a:r>
              <a:rPr lang="lt-LT" sz="3200" b="1" strike="noStrike" spc="-1" dirty="0">
                <a:latin typeface="Segoe UI Variable Text Semibold" pitchFamily="2" charset="0"/>
                <a:ea typeface="Calibri"/>
              </a:rPr>
              <a:t> yra antgamtinė būtybė, savo raguose nešanti dangaus kūnus. Elnias išbėga per saulėgrįžą, o per Kalėdas sugrįžta raguose nešdamas Saulę – džiaugsmo, naujo gyvenimo simbolį. </a:t>
            </a:r>
            <a:endParaRPr lang="lt-LT" sz="3200" b="0" strike="noStrike" spc="-1" dirty="0">
              <a:latin typeface="Segoe UI Variable Text Semibold" pitchFamily="2" charset="0"/>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4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4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0" y="4234375"/>
            <a:ext cx="12192000" cy="2293033"/>
          </a:xfrm>
        </p:spPr>
        <p:txBody>
          <a:bodyPr/>
          <a:lstStyle/>
          <a:p>
            <a:r>
              <a:rPr lang="lt-LT" sz="1200" dirty="0"/>
              <a:t>     </a:t>
            </a:r>
            <a:br>
              <a:rPr lang="lt-LT" sz="1200" dirty="0"/>
            </a:br>
            <a:br>
              <a:rPr lang="lt-LT" sz="1200" dirty="0"/>
            </a:br>
            <a:br>
              <a:rPr lang="lt-LT" sz="3600" dirty="0"/>
            </a:br>
            <a:r>
              <a:rPr lang="lt-LT" sz="3600" dirty="0"/>
              <a:t>       </a:t>
            </a:r>
            <a:br>
              <a:rPr lang="lt-LT" sz="3600" dirty="0"/>
            </a:br>
            <a:r>
              <a:rPr lang="lt-LT" sz="3600" dirty="0"/>
              <a:t>           </a:t>
            </a:r>
            <a:r>
              <a:rPr lang="lt-LT" sz="3600" b="1" i="1" spc="-1" dirty="0">
                <a:solidFill>
                  <a:srgbClr val="000000"/>
                </a:solidFill>
                <a:latin typeface="Segoe UI Variable Text Semibold" pitchFamily="2" charset="0"/>
              </a:rPr>
              <a:t>„Tauta, nežinanti savo praeities, neturi ateities”</a:t>
            </a:r>
            <a:br>
              <a:rPr lang="lt-LT" sz="3600" b="1" i="1" spc="-1" dirty="0">
                <a:solidFill>
                  <a:srgbClr val="000000"/>
                </a:solidFill>
                <a:latin typeface="Segoe UI Variable Text Semibold" pitchFamily="2" charset="0"/>
              </a:rPr>
            </a:br>
            <a:r>
              <a:rPr lang="lt-LT" sz="3600" b="1" i="1" spc="-1" dirty="0">
                <a:solidFill>
                  <a:srgbClr val="000000"/>
                </a:solidFill>
                <a:latin typeface="Segoe UI Variable Text Semibold" pitchFamily="2" charset="0"/>
              </a:rPr>
              <a:t>                                                                   </a:t>
            </a:r>
            <a:r>
              <a:rPr lang="lt-LT" sz="2400" i="1" spc="-1" dirty="0">
                <a:solidFill>
                  <a:srgbClr val="000000"/>
                </a:solidFill>
                <a:latin typeface="Segoe UI Variable Text Semibold" pitchFamily="2" charset="0"/>
              </a:rPr>
              <a:t>Jonas Basanavičius</a:t>
            </a:r>
            <a:br>
              <a:rPr lang="lt-LT" sz="2400" i="1" spc="-1" dirty="0">
                <a:solidFill>
                  <a:srgbClr val="000000"/>
                </a:solidFill>
                <a:latin typeface="Segoe UI Variable Text Semibold" pitchFamily="2" charset="0"/>
              </a:rPr>
            </a:br>
            <a:br>
              <a:rPr lang="lt-LT" sz="3600" spc="-1" dirty="0">
                <a:latin typeface="Segoe UI Variable Text Semibold" pitchFamily="2" charset="0"/>
              </a:rPr>
            </a:br>
            <a:r>
              <a:rPr lang="lt-LT" sz="1200" dirty="0"/>
              <a:t>                                                                                                                                                  Parengė: mokytojos metodininkės Irma </a:t>
            </a:r>
            <a:r>
              <a:rPr lang="lt-LT" sz="1200" dirty="0" err="1"/>
              <a:t>Rekuvienė</a:t>
            </a:r>
            <a:r>
              <a:rPr lang="lt-LT" sz="1200" dirty="0"/>
              <a:t> ir Ramunė Petravičienė</a:t>
            </a:r>
            <a:br>
              <a:rPr lang="en-US" dirty="0"/>
            </a:br>
            <a:endParaRPr lang="en-US" dirty="0"/>
          </a:p>
        </p:txBody>
      </p:sp>
    </p:spTree>
    <p:extLst>
      <p:ext uri="{BB962C8B-B14F-4D97-AF65-F5344CB8AC3E}">
        <p14:creationId xmlns:p14="http://schemas.microsoft.com/office/powerpoint/2010/main" val="1751406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CustomShape 1"/>
          <p:cNvSpPr/>
          <p:nvPr/>
        </p:nvSpPr>
        <p:spPr>
          <a:xfrm>
            <a:off x="809279" y="2075441"/>
            <a:ext cx="4242097" cy="201167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rmAutofit fontScale="99000"/>
          </a:bodyPr>
          <a:lstStyle/>
          <a:p>
            <a:pPr>
              <a:lnSpc>
                <a:spcPct val="107000"/>
              </a:lnSpc>
            </a:pPr>
            <a:r>
              <a:rPr lang="lt-LT" sz="2800" b="1" strike="noStrike" spc="-52" dirty="0">
                <a:latin typeface="Segoe UI Variable Text Semibold" pitchFamily="2" charset="0"/>
                <a:ea typeface="Calibri"/>
              </a:rPr>
              <a:t>Žiemos saulėgrįžos šventės metu vykdavo apeigos su ugnimi, simbolizuojančia Saulę.</a:t>
            </a:r>
            <a:endParaRPr lang="lt-LT" sz="2800" b="0" strike="noStrike" spc="-1" dirty="0">
              <a:latin typeface="Segoe UI Variable Text Semibold" pitchFamily="2" charset="0"/>
            </a:endParaRPr>
          </a:p>
        </p:txBody>
      </p:sp>
      <p:pic>
        <p:nvPicPr>
          <p:cNvPr id="423" name="Picture 10" descr="žiemos saulėgrįža | Alkas.lt"/>
          <p:cNvPicPr/>
          <p:nvPr/>
        </p:nvPicPr>
        <p:blipFill>
          <a:blip r:embed="rId2"/>
          <a:srcRect l="7391" t="27645" b="21001"/>
          <a:stretch/>
        </p:blipFill>
        <p:spPr>
          <a:xfrm>
            <a:off x="4685616" y="986040"/>
            <a:ext cx="6862464" cy="4281471"/>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4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CustomShape 1"/>
          <p:cNvSpPr/>
          <p:nvPr/>
        </p:nvSpPr>
        <p:spPr>
          <a:xfrm>
            <a:off x="194040" y="2846243"/>
            <a:ext cx="11803320" cy="2216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lt-LT" sz="4800" b="1" strike="noStrike" spc="-1" dirty="0">
                <a:latin typeface="Segoe UI Variable Text Semibold" pitchFamily="2" charset="0"/>
                <a:ea typeface="DejaVu Sans"/>
              </a:rPr>
              <a:t>Rytmečio </a:t>
            </a:r>
            <a:r>
              <a:rPr lang="lt-LT" sz="4800" b="1" strike="noStrike" spc="-1" dirty="0">
                <a:latin typeface="Segoe UI Variable Text Semibold" pitchFamily="2" charset="0"/>
                <a:ea typeface="Calibri"/>
              </a:rPr>
              <a:t>„Žiemos saulėgrįža. </a:t>
            </a:r>
            <a:br>
              <a:rPr dirty="0">
                <a:latin typeface="Segoe UI Variable Text Semibold" pitchFamily="2" charset="0"/>
              </a:rPr>
            </a:br>
            <a:r>
              <a:rPr lang="lt-LT" sz="4800" b="1" strike="noStrike" spc="-1" dirty="0">
                <a:latin typeface="Segoe UI Variable Text Semibold" pitchFamily="2" charset="0"/>
                <a:ea typeface="Calibri"/>
              </a:rPr>
              <a:t>Elnias </a:t>
            </a:r>
            <a:r>
              <a:rPr lang="lt-LT" sz="4800" b="1" strike="noStrike" spc="-1" dirty="0" err="1">
                <a:latin typeface="Segoe UI Variable Text Semibold" pitchFamily="2" charset="0"/>
                <a:ea typeface="Calibri"/>
              </a:rPr>
              <a:t>devyniaragis</a:t>
            </a:r>
            <a:r>
              <a:rPr lang="lt-LT" sz="4800" b="1" strike="noStrike" spc="-1" dirty="0">
                <a:latin typeface="Segoe UI Variable Text Semibold" pitchFamily="2" charset="0"/>
                <a:ea typeface="Calibri"/>
              </a:rPr>
              <a:t>“ scenarijus </a:t>
            </a:r>
            <a:endParaRPr lang="lt-LT" sz="4800" b="0" strike="noStrike" spc="-1" dirty="0">
              <a:latin typeface="Segoe UI Variable Text Semibold" pitchFamily="2"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CustomShape 1"/>
          <p:cNvSpPr/>
          <p:nvPr/>
        </p:nvSpPr>
        <p:spPr>
          <a:xfrm>
            <a:off x="2124222" y="439560"/>
            <a:ext cx="9524118" cy="1241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lvl="0" algn="ctr"/>
            <a:r>
              <a:rPr lang="lt-LT" sz="3200" b="1" spc="-1" dirty="0" err="1">
                <a:solidFill>
                  <a:prstClr val="black"/>
                </a:solidFill>
                <a:latin typeface="Segoe UI Variable Text Semibold" pitchFamily="2" charset="0"/>
              </a:rPr>
              <a:t>Rytmetys</a:t>
            </a:r>
            <a:r>
              <a:rPr lang="lt-LT" sz="3200" b="1" spc="-1" dirty="0">
                <a:solidFill>
                  <a:prstClr val="black"/>
                </a:solidFill>
                <a:latin typeface="Segoe UI Variable Text Semibold" pitchFamily="2" charset="0"/>
              </a:rPr>
              <a:t>:</a:t>
            </a:r>
            <a:r>
              <a:rPr lang="en-US" sz="3200" b="1" spc="-1" dirty="0">
                <a:latin typeface="Segoe UI Variable Text Semibold" pitchFamily="2" charset="0"/>
              </a:rPr>
              <a:t> </a:t>
            </a:r>
            <a:r>
              <a:rPr lang="lt-LT" sz="3200" b="1" spc="-1" dirty="0">
                <a:latin typeface="Segoe UI Variable Text Semibold" pitchFamily="2" charset="0"/>
              </a:rPr>
              <a:t>Žiemos saulėgrįža. Elnias </a:t>
            </a:r>
            <a:r>
              <a:rPr lang="lt-LT" sz="3200" b="1" spc="-1" dirty="0" err="1">
                <a:latin typeface="Segoe UI Variable Text Semibold" pitchFamily="2" charset="0"/>
              </a:rPr>
              <a:t>devyniaragis</a:t>
            </a:r>
            <a:endParaRPr lang="lt-LT" sz="3200" b="1" spc="-1" dirty="0">
              <a:latin typeface="Segoe UI Variable Text Semibold" pitchFamily="2" charset="0"/>
            </a:endParaRPr>
          </a:p>
          <a:p>
            <a:pPr algn="ctr">
              <a:lnSpc>
                <a:spcPct val="100000"/>
              </a:lnSpc>
            </a:pPr>
            <a:endParaRPr lang="lt-LT" sz="3200" b="0" strike="noStrike" spc="-1" dirty="0">
              <a:latin typeface="Segoe UI Variable Text Semibold" pitchFamily="2" charset="0"/>
            </a:endParaRPr>
          </a:p>
        </p:txBody>
      </p:sp>
      <p:sp>
        <p:nvSpPr>
          <p:cNvPr id="452" name="CustomShape 2"/>
          <p:cNvSpPr/>
          <p:nvPr/>
        </p:nvSpPr>
        <p:spPr>
          <a:xfrm>
            <a:off x="488700" y="1892935"/>
            <a:ext cx="11159640" cy="160347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91440" indent="-90360" algn="just">
              <a:lnSpc>
                <a:spcPct val="150000"/>
              </a:lnSpc>
              <a:buClr>
                <a:srgbClr val="E48312"/>
              </a:buClr>
              <a:buFont typeface="Calibri"/>
              <a:buChar char=" "/>
            </a:pPr>
            <a:r>
              <a:rPr lang="lt-LT" sz="2400" b="1" strike="noStrike" spc="-75" dirty="0">
                <a:latin typeface="Segoe UI Variable Text Semibold" pitchFamily="2" charset="0"/>
                <a:ea typeface="Times New Roman"/>
              </a:rPr>
              <a:t>Šventės pradžioje</a:t>
            </a:r>
            <a:r>
              <a:rPr lang="en-US" sz="2400" b="1" strike="noStrike" spc="-75" dirty="0">
                <a:latin typeface="Segoe UI Variable Text Semibold" pitchFamily="2" charset="0"/>
                <a:ea typeface="Times New Roman"/>
              </a:rPr>
              <a:t> </a:t>
            </a:r>
            <a:r>
              <a:rPr lang="en-US" sz="2400" b="1" strike="noStrike" spc="-75" dirty="0" err="1">
                <a:latin typeface="Segoe UI Variable Text Semibold" pitchFamily="2" charset="0"/>
                <a:ea typeface="Times New Roman"/>
              </a:rPr>
              <a:t>skamba</a:t>
            </a:r>
            <a:r>
              <a:rPr lang="lt-LT" sz="2400" b="1" strike="noStrike" spc="-75" dirty="0">
                <a:latin typeface="Segoe UI Variable Text Semibold" pitchFamily="2" charset="0"/>
                <a:ea typeface="Times New Roman"/>
              </a:rPr>
              <a:t> muzikinis fonas Advento daina „Atlėkė </a:t>
            </a:r>
            <a:r>
              <a:rPr lang="lt-LT" sz="2400" b="1" strike="noStrike" spc="-75" dirty="0" err="1">
                <a:latin typeface="Segoe UI Variable Text Semibold" pitchFamily="2" charset="0"/>
                <a:ea typeface="Times New Roman"/>
              </a:rPr>
              <a:t>alnis</a:t>
            </a:r>
            <a:r>
              <a:rPr lang="lt-LT" sz="2400" b="1" strike="noStrike" spc="-75" dirty="0">
                <a:latin typeface="Segoe UI Variable Text Semibold" pitchFamily="2" charset="0"/>
                <a:ea typeface="Times New Roman"/>
              </a:rPr>
              <a:t> </a:t>
            </a:r>
            <a:r>
              <a:rPr lang="lt-LT" sz="2400" b="1" strike="noStrike" spc="-75" dirty="0" err="1">
                <a:latin typeface="Segoe UI Variable Text Semibold" pitchFamily="2" charset="0"/>
                <a:ea typeface="Times New Roman"/>
              </a:rPr>
              <a:t>devynaragis</a:t>
            </a:r>
            <a:r>
              <a:rPr lang="lt-LT" sz="2400" b="1" strike="noStrike" spc="-75" dirty="0">
                <a:latin typeface="Segoe UI Variable Text Semibold" pitchFamily="2" charset="0"/>
                <a:ea typeface="Times New Roman"/>
              </a:rPr>
              <a:t>“</a:t>
            </a:r>
          </a:p>
          <a:p>
            <a:pPr marL="91440" indent="-90360" algn="just">
              <a:lnSpc>
                <a:spcPct val="150000"/>
              </a:lnSpc>
              <a:buClr>
                <a:srgbClr val="E48312"/>
              </a:buClr>
              <a:buFont typeface="Calibri"/>
              <a:buChar char=" "/>
            </a:pPr>
            <a:r>
              <a:rPr lang="lt-LT" sz="2000" b="1" u="sng" strike="noStrike" spc="-75" dirty="0">
                <a:uFillTx/>
                <a:latin typeface="Segoe UI Variable Text Semibold" pitchFamily="2" charset="0"/>
                <a:ea typeface="Times New Roman"/>
                <a:hlinkClick r:id="rId2"/>
              </a:rPr>
              <a:t>https://</a:t>
            </a:r>
            <a:r>
              <a:rPr lang="lt-LT" sz="2000" b="1" u="sng" strike="noStrike" spc="-75" dirty="0">
                <a:uFillTx/>
                <a:latin typeface="Segoe UI Variable Text Semibold" pitchFamily="2" charset="0"/>
                <a:ea typeface="Times New Roman"/>
                <a:hlinkClick r:id="rId3"/>
              </a:rPr>
              <a:t>www.youtube.com/watch?v=KuTj5oVUDmk</a:t>
            </a:r>
            <a:r>
              <a:rPr lang="lt-LT" sz="2000" b="1" strike="noStrike" spc="-75" dirty="0">
                <a:latin typeface="Segoe UI Variable Text Semibold" pitchFamily="2" charset="0"/>
                <a:ea typeface="Times New Roman"/>
              </a:rPr>
              <a:t> </a:t>
            </a:r>
            <a:endParaRPr lang="lt-LT" sz="2000" b="0" strike="noStrike" spc="-1" dirty="0">
              <a:latin typeface="Arial"/>
            </a:endParaRPr>
          </a:p>
        </p:txBody>
      </p:sp>
      <p:pic>
        <p:nvPicPr>
          <p:cNvPr id="453" name="Paveikslėlis 1"/>
          <p:cNvPicPr/>
          <p:nvPr/>
        </p:nvPicPr>
        <p:blipFill>
          <a:blip r:embed="rId4"/>
          <a:stretch/>
        </p:blipFill>
        <p:spPr>
          <a:xfrm>
            <a:off x="4401900" y="4852107"/>
            <a:ext cx="3333240" cy="137124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4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CustomShape 1"/>
          <p:cNvSpPr/>
          <p:nvPr/>
        </p:nvSpPr>
        <p:spPr>
          <a:xfrm>
            <a:off x="2133720" y="287280"/>
            <a:ext cx="10057320" cy="144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50000"/>
              </a:lnSpc>
            </a:pPr>
            <a:endParaRPr lang="lt-LT" sz="3200" b="0" strike="noStrike" spc="-1" dirty="0">
              <a:latin typeface="Arial"/>
            </a:endParaRPr>
          </a:p>
        </p:txBody>
      </p:sp>
      <p:sp>
        <p:nvSpPr>
          <p:cNvPr id="471" name="CustomShape 2"/>
          <p:cNvSpPr/>
          <p:nvPr/>
        </p:nvSpPr>
        <p:spPr>
          <a:xfrm>
            <a:off x="4994030" y="1895540"/>
            <a:ext cx="6471383" cy="374200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50000"/>
              </a:lnSpc>
              <a:tabLst>
                <a:tab pos="0" algn="l"/>
              </a:tabLst>
            </a:pPr>
            <a:r>
              <a:rPr lang="lt-LT" sz="2400" b="1" strike="noStrike" spc="-75" dirty="0">
                <a:latin typeface="Segoe UI Variable Text Semibold" pitchFamily="2" charset="0"/>
                <a:ea typeface="Times New Roman"/>
              </a:rPr>
              <a:t>Skambant muzikai mokiniai sueina į mokyklos kiemą, kur paruošta Elnio </a:t>
            </a:r>
            <a:r>
              <a:rPr lang="lt-LT" sz="2400" b="1" strike="noStrike" spc="-75" dirty="0" err="1">
                <a:latin typeface="Segoe UI Variable Text Semibold" pitchFamily="2" charset="0"/>
                <a:ea typeface="Times New Roman"/>
              </a:rPr>
              <a:t>devyniaragio</a:t>
            </a:r>
            <a:r>
              <a:rPr lang="lt-LT" sz="2400" b="1" strike="noStrike" spc="-75" dirty="0">
                <a:latin typeface="Segoe UI Variable Text Semibold" pitchFamily="2" charset="0"/>
                <a:ea typeface="Times New Roman"/>
              </a:rPr>
              <a:t> dekoracija, kurią supa balta „šviečianti“ saulė. Mokiniai dviem juostom sustoja ratu aplink inscenizuotą saulę. Jie pasipuošę baltais akcentais, simbolizuojančiais šviesą.</a:t>
            </a:r>
            <a:endParaRPr lang="lt-LT" sz="2400" b="0" strike="noStrike" spc="-1" dirty="0">
              <a:latin typeface="Segoe UI Variable Text Semibold" pitchFamily="2" charset="0"/>
            </a:endParaRPr>
          </a:p>
          <a:p>
            <a:pPr>
              <a:lnSpc>
                <a:spcPct val="150000"/>
              </a:lnSpc>
              <a:tabLst>
                <a:tab pos="0" algn="l"/>
              </a:tabLst>
            </a:pPr>
            <a:endParaRPr lang="lt-LT" sz="2400" b="0" strike="noStrike" spc="-1" dirty="0">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CustomShape 1"/>
          <p:cNvSpPr/>
          <p:nvPr/>
        </p:nvSpPr>
        <p:spPr>
          <a:xfrm>
            <a:off x="2133720" y="287280"/>
            <a:ext cx="10057320" cy="144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50000"/>
              </a:lnSpc>
            </a:pPr>
            <a:endParaRPr lang="lt-LT" sz="3200" b="1" strike="noStrike" spc="-1" dirty="0">
              <a:solidFill>
                <a:srgbClr val="FFC000"/>
              </a:solidFill>
              <a:latin typeface="Comic Sans MS"/>
              <a:ea typeface="Calibri"/>
            </a:endParaRPr>
          </a:p>
        </p:txBody>
      </p:sp>
      <p:sp>
        <p:nvSpPr>
          <p:cNvPr id="473" name="CustomShape 2"/>
          <p:cNvSpPr/>
          <p:nvPr/>
        </p:nvSpPr>
        <p:spPr>
          <a:xfrm>
            <a:off x="4420052" y="1285394"/>
            <a:ext cx="6921720" cy="402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tabLst>
                <a:tab pos="0" algn="l"/>
              </a:tabLst>
            </a:pPr>
            <a:r>
              <a:rPr lang="lt-LT" sz="2400" b="1" strike="noStrike" spc="-75" dirty="0">
                <a:solidFill>
                  <a:srgbClr val="000000"/>
                </a:solidFill>
                <a:latin typeface="Comic Sans MS"/>
                <a:ea typeface="Times New Roman"/>
              </a:rPr>
              <a:t>             		</a:t>
            </a:r>
            <a:r>
              <a:rPr lang="en-US" sz="2400" b="1" spc="-75" dirty="0">
                <a:solidFill>
                  <a:srgbClr val="000000"/>
                </a:solidFill>
                <a:latin typeface="Segoe UI Variable Text Semibold" pitchFamily="2" charset="0"/>
                <a:ea typeface="Times New Roman"/>
              </a:rPr>
              <a:t>D</a:t>
            </a:r>
            <a:r>
              <a:rPr lang="lt-LT" sz="2400" b="1" strike="noStrike" spc="-75" dirty="0" err="1">
                <a:solidFill>
                  <a:srgbClr val="000000"/>
                </a:solidFill>
                <a:latin typeface="Segoe UI Variable Text Semibold" pitchFamily="2" charset="0"/>
                <a:ea typeface="Times New Roman"/>
              </a:rPr>
              <a:t>eklamuoja</a:t>
            </a:r>
            <a:r>
              <a:rPr lang="lt-LT" sz="2400" b="1" strike="noStrike" spc="-75" dirty="0">
                <a:solidFill>
                  <a:srgbClr val="000000"/>
                </a:solidFill>
                <a:latin typeface="Segoe UI Variable Text Semibold" pitchFamily="2" charset="0"/>
                <a:ea typeface="Times New Roman"/>
              </a:rPr>
              <a:t> šias eilutes:</a:t>
            </a:r>
            <a:endParaRPr lang="lt-LT" sz="2400" b="0" strike="noStrike" spc="-1" dirty="0">
              <a:latin typeface="Segoe UI Variable Text Semibold" pitchFamily="2" charset="0"/>
            </a:endParaRPr>
          </a:p>
          <a:p>
            <a:pPr algn="just">
              <a:lnSpc>
                <a:spcPct val="100000"/>
              </a:lnSpc>
              <a:tabLst>
                <a:tab pos="0" algn="l"/>
              </a:tabLst>
            </a:pPr>
            <a:endParaRPr lang="lt-LT" sz="2400" b="0" strike="noStrike" spc="-1" dirty="0">
              <a:latin typeface="Segoe UI Variable Text Semibold" pitchFamily="2" charset="0"/>
            </a:endParaRPr>
          </a:p>
          <a:p>
            <a:pPr algn="just">
              <a:lnSpc>
                <a:spcPct val="100000"/>
              </a:lnSpc>
              <a:tabLst>
                <a:tab pos="0" algn="l"/>
              </a:tabLst>
            </a:pPr>
            <a:r>
              <a:rPr lang="lt-LT" sz="2400" b="1" strike="noStrike" spc="-75" dirty="0">
                <a:solidFill>
                  <a:srgbClr val="000000"/>
                </a:solidFill>
                <a:latin typeface="Segoe UI Variable Text Semibold" pitchFamily="2" charset="0"/>
                <a:ea typeface="Times New Roman"/>
              </a:rPr>
              <a:t>		</a:t>
            </a:r>
            <a:r>
              <a:rPr lang="en-GB" sz="2400" b="1" i="1" strike="noStrike" spc="-75" dirty="0" err="1">
                <a:solidFill>
                  <a:srgbClr val="FF6600"/>
                </a:solidFill>
                <a:latin typeface="Segoe UI Variable Text Semibold" pitchFamily="2" charset="0"/>
                <a:ea typeface="Times New Roman"/>
              </a:rPr>
              <a:t>Už</a:t>
            </a:r>
            <a:r>
              <a:rPr lang="en-GB" sz="2400" b="1" i="1" strike="noStrike" spc="-75" dirty="0">
                <a:solidFill>
                  <a:srgbClr val="FF6600"/>
                </a:solidFill>
                <a:latin typeface="Segoe UI Variable Text Semibold" pitchFamily="2" charset="0"/>
                <a:ea typeface="Times New Roman"/>
              </a:rPr>
              <a:t> </a:t>
            </a:r>
            <a:r>
              <a:rPr lang="en-GB" sz="2400" b="1" i="1" strike="noStrike" spc="-75" dirty="0" err="1">
                <a:solidFill>
                  <a:srgbClr val="FF6600"/>
                </a:solidFill>
                <a:latin typeface="Segoe UI Variable Text Semibold" pitchFamily="2" charset="0"/>
                <a:ea typeface="Times New Roman"/>
              </a:rPr>
              <a:t>girių</a:t>
            </a:r>
            <a:r>
              <a:rPr lang="en-GB" sz="2400" b="1" i="1" strike="noStrike" spc="-75" dirty="0">
                <a:solidFill>
                  <a:srgbClr val="FF6600"/>
                </a:solidFill>
                <a:latin typeface="Segoe UI Variable Text Semibold" pitchFamily="2" charset="0"/>
                <a:ea typeface="Times New Roman"/>
              </a:rPr>
              <a:t>, </a:t>
            </a:r>
            <a:r>
              <a:rPr lang="en-GB" sz="2400" b="1" i="1" strike="noStrike" spc="-75" dirty="0" err="1">
                <a:solidFill>
                  <a:srgbClr val="FF6600"/>
                </a:solidFill>
                <a:latin typeface="Segoe UI Variable Text Semibold" pitchFamily="2" charset="0"/>
                <a:ea typeface="Times New Roman"/>
              </a:rPr>
              <a:t>už</a:t>
            </a:r>
            <a:r>
              <a:rPr lang="en-GB" sz="2400" b="1" i="1" strike="noStrike" spc="-75" dirty="0">
                <a:solidFill>
                  <a:srgbClr val="FF6600"/>
                </a:solidFill>
                <a:latin typeface="Segoe UI Variable Text Semibold" pitchFamily="2" charset="0"/>
                <a:ea typeface="Times New Roman"/>
              </a:rPr>
              <a:t> </a:t>
            </a:r>
            <a:r>
              <a:rPr lang="en-GB" sz="2400" b="1" i="1" strike="noStrike" spc="-75" dirty="0" err="1">
                <a:solidFill>
                  <a:srgbClr val="FF6600"/>
                </a:solidFill>
                <a:latin typeface="Segoe UI Variable Text Semibold" pitchFamily="2" charset="0"/>
                <a:ea typeface="Times New Roman"/>
              </a:rPr>
              <a:t>tolių</a:t>
            </a:r>
            <a:endParaRPr lang="lt-LT" sz="2400" b="0" strike="noStrike" spc="-1" dirty="0">
              <a:latin typeface="Segoe UI Variable Text Semibold" pitchFamily="2" charset="0"/>
            </a:endParaRPr>
          </a:p>
          <a:p>
            <a:pPr algn="just">
              <a:lnSpc>
                <a:spcPct val="100000"/>
              </a:lnSpc>
              <a:tabLst>
                <a:tab pos="0" algn="l"/>
              </a:tabLst>
            </a:pPr>
            <a:r>
              <a:rPr lang="lt-LT" sz="2400" b="1" i="1" strike="noStrike" spc="-75" dirty="0">
                <a:solidFill>
                  <a:srgbClr val="FF6600"/>
                </a:solidFill>
                <a:latin typeface="Segoe UI Variable Text Semibold" pitchFamily="2" charset="0"/>
                <a:ea typeface="Times New Roman"/>
              </a:rPr>
              <a:t>		</a:t>
            </a:r>
            <a:r>
              <a:rPr lang="en-GB" sz="2400" b="1" i="1" strike="noStrike" spc="-75" dirty="0" err="1">
                <a:solidFill>
                  <a:srgbClr val="FF6600"/>
                </a:solidFill>
                <a:latin typeface="Segoe UI Variable Text Semibold" pitchFamily="2" charset="0"/>
                <a:ea typeface="Times New Roman"/>
              </a:rPr>
              <a:t>Dangaus</a:t>
            </a:r>
            <a:r>
              <a:rPr lang="en-GB" sz="2400" b="1" i="1" strike="noStrike" spc="-75" dirty="0">
                <a:solidFill>
                  <a:srgbClr val="FF6600"/>
                </a:solidFill>
                <a:latin typeface="Segoe UI Variable Text Semibold" pitchFamily="2" charset="0"/>
                <a:ea typeface="Times New Roman"/>
              </a:rPr>
              <a:t> </a:t>
            </a:r>
            <a:r>
              <a:rPr lang="en-GB" sz="2400" b="1" i="1" strike="noStrike" spc="-75" dirty="0" err="1">
                <a:solidFill>
                  <a:srgbClr val="FF6600"/>
                </a:solidFill>
                <a:latin typeface="Segoe UI Variable Text Semibold" pitchFamily="2" charset="0"/>
                <a:ea typeface="Times New Roman"/>
              </a:rPr>
              <a:t>ugnelė</a:t>
            </a:r>
            <a:r>
              <a:rPr lang="en-GB" sz="2400" b="1" i="1" strike="noStrike" spc="-75" dirty="0">
                <a:solidFill>
                  <a:srgbClr val="FF6600"/>
                </a:solidFill>
                <a:latin typeface="Segoe UI Variable Text Semibold" pitchFamily="2" charset="0"/>
                <a:ea typeface="Times New Roman"/>
              </a:rPr>
              <a:t> </a:t>
            </a:r>
            <a:endParaRPr lang="lt-LT" sz="2400" b="0" strike="noStrike" spc="-1" dirty="0">
              <a:latin typeface="Segoe UI Variable Text Semibold" pitchFamily="2" charset="0"/>
            </a:endParaRPr>
          </a:p>
          <a:p>
            <a:pPr algn="just">
              <a:lnSpc>
                <a:spcPct val="100000"/>
              </a:lnSpc>
              <a:tabLst>
                <a:tab pos="0" algn="l"/>
              </a:tabLst>
            </a:pPr>
            <a:r>
              <a:rPr lang="lt-LT" sz="2400" b="1" i="1" strike="noStrike" spc="-75" dirty="0">
                <a:solidFill>
                  <a:srgbClr val="FF6600"/>
                </a:solidFill>
                <a:latin typeface="Segoe UI Variable Text Semibold" pitchFamily="2" charset="0"/>
                <a:ea typeface="Times New Roman"/>
              </a:rPr>
              <a:t>		</a:t>
            </a:r>
            <a:r>
              <a:rPr lang="en-GB" sz="2400" b="1" i="1" strike="noStrike" spc="-75" dirty="0">
                <a:solidFill>
                  <a:srgbClr val="FF6600"/>
                </a:solidFill>
                <a:latin typeface="Segoe UI Variable Text Semibold" pitchFamily="2" charset="0"/>
                <a:ea typeface="Times New Roman"/>
              </a:rPr>
              <a:t>Tai </a:t>
            </a:r>
            <a:r>
              <a:rPr lang="en-GB" sz="2400" b="1" i="1" strike="noStrike" spc="-75" dirty="0" err="1">
                <a:solidFill>
                  <a:srgbClr val="FF6600"/>
                </a:solidFill>
                <a:latin typeface="Segoe UI Variable Text Semibold" pitchFamily="2" charset="0"/>
                <a:ea typeface="Times New Roman"/>
              </a:rPr>
              <a:t>šventa</a:t>
            </a:r>
            <a:r>
              <a:rPr lang="en-GB" sz="2400" b="1" i="1" strike="noStrike" spc="-75" dirty="0">
                <a:solidFill>
                  <a:srgbClr val="FF6600"/>
                </a:solidFill>
                <a:latin typeface="Segoe UI Variable Text Semibold" pitchFamily="2" charset="0"/>
                <a:ea typeface="Times New Roman"/>
              </a:rPr>
              <a:t> </a:t>
            </a:r>
            <a:r>
              <a:rPr lang="en-GB" sz="2400" b="1" i="1" strike="noStrike" spc="-75" dirty="0" err="1">
                <a:solidFill>
                  <a:srgbClr val="FF6600"/>
                </a:solidFill>
                <a:latin typeface="Segoe UI Variable Text Semibold" pitchFamily="2" charset="0"/>
                <a:ea typeface="Times New Roman"/>
              </a:rPr>
              <a:t>ugnelė</a:t>
            </a:r>
            <a:endParaRPr lang="lt-LT" sz="2400" b="0" strike="noStrike" spc="-1" dirty="0">
              <a:latin typeface="Segoe UI Variable Text Semibold" pitchFamily="2" charset="0"/>
            </a:endParaRPr>
          </a:p>
          <a:p>
            <a:pPr algn="just">
              <a:lnSpc>
                <a:spcPct val="100000"/>
              </a:lnSpc>
              <a:tabLst>
                <a:tab pos="0" algn="l"/>
              </a:tabLst>
            </a:pPr>
            <a:r>
              <a:rPr lang="lt-LT" sz="2400" b="1" i="1" strike="noStrike" spc="-75" dirty="0">
                <a:solidFill>
                  <a:srgbClr val="FF6600"/>
                </a:solidFill>
                <a:latin typeface="Segoe UI Variable Text Semibold" pitchFamily="2" charset="0"/>
                <a:ea typeface="Times New Roman"/>
              </a:rPr>
              <a:t>		</a:t>
            </a:r>
            <a:r>
              <a:rPr lang="en-GB" sz="2400" b="1" i="1" strike="noStrike" spc="-75" dirty="0" err="1">
                <a:solidFill>
                  <a:srgbClr val="FF6600"/>
                </a:solidFill>
                <a:latin typeface="Segoe UI Variable Text Semibold" pitchFamily="2" charset="0"/>
                <a:ea typeface="Times New Roman"/>
              </a:rPr>
              <a:t>Dangaus</a:t>
            </a:r>
            <a:r>
              <a:rPr lang="en-GB" sz="2400" b="1" i="1" strike="noStrike" spc="-75" dirty="0">
                <a:solidFill>
                  <a:srgbClr val="FF6600"/>
                </a:solidFill>
                <a:latin typeface="Segoe UI Variable Text Semibold" pitchFamily="2" charset="0"/>
                <a:ea typeface="Times New Roman"/>
              </a:rPr>
              <a:t> </a:t>
            </a:r>
            <a:r>
              <a:rPr lang="en-GB" sz="2400" b="1" i="1" strike="noStrike" spc="-75" dirty="0" err="1">
                <a:solidFill>
                  <a:srgbClr val="FF6600"/>
                </a:solidFill>
                <a:latin typeface="Segoe UI Variable Text Semibold" pitchFamily="2" charset="0"/>
                <a:ea typeface="Times New Roman"/>
              </a:rPr>
              <a:t>Dievaitė</a:t>
            </a:r>
            <a:r>
              <a:rPr lang="lt-LT" sz="2400" b="1" i="1" strike="noStrike" spc="-75" dirty="0">
                <a:solidFill>
                  <a:srgbClr val="FF6600"/>
                </a:solidFill>
                <a:latin typeface="Segoe UI Variable Text Semibold" pitchFamily="2" charset="0"/>
                <a:ea typeface="Times New Roman"/>
              </a:rPr>
              <a:t>.</a:t>
            </a:r>
            <a:endParaRPr lang="lt-LT" sz="2400" b="0" strike="noStrike" spc="-1" dirty="0">
              <a:latin typeface="Segoe UI Variable Text Semibold" pitchFamily="2" charset="0"/>
            </a:endParaRPr>
          </a:p>
          <a:p>
            <a:pPr algn="just">
              <a:lnSpc>
                <a:spcPct val="100000"/>
              </a:lnSpc>
              <a:tabLst>
                <a:tab pos="0" algn="l"/>
              </a:tabLst>
            </a:pPr>
            <a:endParaRPr lang="lt-LT" sz="2400" b="0" strike="noStrike" spc="-1" dirty="0">
              <a:latin typeface="Segoe UI Variable Text Semibold" pitchFamily="2" charset="0"/>
            </a:endParaRPr>
          </a:p>
          <a:p>
            <a:pPr algn="just">
              <a:lnSpc>
                <a:spcPct val="100000"/>
              </a:lnSpc>
              <a:tabLst>
                <a:tab pos="0" algn="l"/>
              </a:tabLst>
            </a:pPr>
            <a:r>
              <a:rPr lang="lt-LT" sz="2400" b="1" i="1" strike="noStrike" spc="-75" dirty="0">
                <a:solidFill>
                  <a:srgbClr val="FF6600"/>
                </a:solidFill>
                <a:latin typeface="Segoe UI Variable Text Semibold" pitchFamily="2" charset="0"/>
                <a:ea typeface="Times New Roman"/>
              </a:rPr>
              <a:t>				</a:t>
            </a:r>
            <a:r>
              <a:rPr lang="en-GB" sz="2400" b="1" i="1" strike="noStrike" spc="-75" dirty="0" err="1">
                <a:solidFill>
                  <a:srgbClr val="FF6600"/>
                </a:solidFill>
                <a:latin typeface="Segoe UI Variable Text Semibold" pitchFamily="2" charset="0"/>
                <a:ea typeface="Times New Roman"/>
              </a:rPr>
              <a:t>Ją</a:t>
            </a:r>
            <a:r>
              <a:rPr lang="en-GB" sz="2400" b="1" i="1" strike="noStrike" spc="-75" dirty="0">
                <a:solidFill>
                  <a:srgbClr val="FF6600"/>
                </a:solidFill>
                <a:latin typeface="Segoe UI Variable Text Semibold" pitchFamily="2" charset="0"/>
                <a:ea typeface="Times New Roman"/>
              </a:rPr>
              <a:t> </a:t>
            </a:r>
            <a:r>
              <a:rPr lang="en-GB" sz="2400" b="1" i="1" strike="noStrike" spc="-75" dirty="0" err="1">
                <a:solidFill>
                  <a:srgbClr val="FF6600"/>
                </a:solidFill>
                <a:latin typeface="Segoe UI Variable Text Semibold" pitchFamily="2" charset="0"/>
                <a:ea typeface="Times New Roman"/>
              </a:rPr>
              <a:t>žemėn</a:t>
            </a:r>
            <a:r>
              <a:rPr lang="en-GB" sz="2400" b="1" i="1" strike="noStrike" spc="-75" dirty="0">
                <a:solidFill>
                  <a:srgbClr val="FF6600"/>
                </a:solidFill>
                <a:latin typeface="Segoe UI Variable Text Semibold" pitchFamily="2" charset="0"/>
                <a:ea typeface="Times New Roman"/>
              </a:rPr>
              <a:t> </a:t>
            </a:r>
            <a:r>
              <a:rPr lang="en-GB" sz="2400" b="1" i="1" strike="noStrike" spc="-75" dirty="0" err="1">
                <a:solidFill>
                  <a:srgbClr val="FF6600"/>
                </a:solidFill>
                <a:latin typeface="Segoe UI Variable Text Semibold" pitchFamily="2" charset="0"/>
                <a:ea typeface="Times New Roman"/>
              </a:rPr>
              <a:t>neša</a:t>
            </a:r>
            <a:endParaRPr lang="lt-LT" sz="2400" b="0" strike="noStrike" spc="-1" dirty="0">
              <a:latin typeface="Segoe UI Variable Text Semibold" pitchFamily="2" charset="0"/>
            </a:endParaRPr>
          </a:p>
          <a:p>
            <a:pPr algn="just">
              <a:lnSpc>
                <a:spcPct val="100000"/>
              </a:lnSpc>
              <a:tabLst>
                <a:tab pos="0" algn="l"/>
              </a:tabLst>
            </a:pPr>
            <a:r>
              <a:rPr lang="lt-LT" sz="2400" b="1" i="1" strike="noStrike" spc="-75" dirty="0">
                <a:solidFill>
                  <a:srgbClr val="FF6600"/>
                </a:solidFill>
                <a:latin typeface="Segoe UI Variable Text Semibold" pitchFamily="2" charset="0"/>
                <a:ea typeface="Times New Roman"/>
              </a:rPr>
              <a:t>				</a:t>
            </a:r>
            <a:r>
              <a:rPr lang="en-GB" sz="2400" b="1" i="1" strike="noStrike" spc="-75" dirty="0" err="1">
                <a:solidFill>
                  <a:srgbClr val="FF6600"/>
                </a:solidFill>
                <a:latin typeface="Segoe UI Variable Text Semibold" pitchFamily="2" charset="0"/>
                <a:ea typeface="Times New Roman"/>
              </a:rPr>
              <a:t>Devyniaragis</a:t>
            </a:r>
            <a:endParaRPr lang="lt-LT" sz="2400" b="0" strike="noStrike" spc="-1" dirty="0">
              <a:latin typeface="Segoe UI Variable Text Semibold" pitchFamily="2" charset="0"/>
            </a:endParaRPr>
          </a:p>
          <a:p>
            <a:pPr algn="just">
              <a:lnSpc>
                <a:spcPct val="100000"/>
              </a:lnSpc>
              <a:tabLst>
                <a:tab pos="0" algn="l"/>
              </a:tabLst>
            </a:pPr>
            <a:r>
              <a:rPr lang="lt-LT" sz="2400" b="1" i="1" strike="noStrike" spc="-75" dirty="0">
                <a:solidFill>
                  <a:srgbClr val="FF6600"/>
                </a:solidFill>
                <a:latin typeface="Segoe UI Variable Text Semibold" pitchFamily="2" charset="0"/>
                <a:ea typeface="Times New Roman"/>
              </a:rPr>
              <a:t>				</a:t>
            </a:r>
            <a:r>
              <a:rPr lang="en-GB" sz="2400" b="1" i="1" strike="noStrike" spc="-75" dirty="0" err="1">
                <a:solidFill>
                  <a:srgbClr val="FF6600"/>
                </a:solidFill>
                <a:latin typeface="Segoe UI Variable Text Semibold" pitchFamily="2" charset="0"/>
                <a:ea typeface="Times New Roman"/>
              </a:rPr>
              <a:t>Ir</a:t>
            </a:r>
            <a:r>
              <a:rPr lang="en-GB" sz="2400" b="1" i="1" strike="noStrike" spc="-75" dirty="0">
                <a:solidFill>
                  <a:srgbClr val="FF6600"/>
                </a:solidFill>
                <a:latin typeface="Segoe UI Variable Text Semibold" pitchFamily="2" charset="0"/>
                <a:ea typeface="Times New Roman"/>
              </a:rPr>
              <a:t>  </a:t>
            </a:r>
            <a:r>
              <a:rPr lang="en-GB" sz="2400" b="1" i="1" strike="noStrike" spc="-75" dirty="0" err="1">
                <a:solidFill>
                  <a:srgbClr val="FF6600"/>
                </a:solidFill>
                <a:latin typeface="Segoe UI Variable Text Semibold" pitchFamily="2" charset="0"/>
                <a:ea typeface="Times New Roman"/>
              </a:rPr>
              <a:t>laimina</a:t>
            </a:r>
            <a:r>
              <a:rPr lang="en-GB" sz="2400" b="1" i="1" strike="noStrike" spc="-75" dirty="0">
                <a:solidFill>
                  <a:srgbClr val="FF6600"/>
                </a:solidFill>
                <a:latin typeface="Segoe UI Variable Text Semibold" pitchFamily="2" charset="0"/>
                <a:ea typeface="Times New Roman"/>
              </a:rPr>
              <a:t> </a:t>
            </a:r>
            <a:r>
              <a:rPr lang="en-GB" sz="2400" b="1" i="1" strike="noStrike" spc="-75" dirty="0" err="1">
                <a:solidFill>
                  <a:srgbClr val="FF6600"/>
                </a:solidFill>
                <a:latin typeface="Segoe UI Variable Text Semibold" pitchFamily="2" charset="0"/>
                <a:ea typeface="Times New Roman"/>
              </a:rPr>
              <a:t>žmones</a:t>
            </a:r>
            <a:endParaRPr lang="lt-LT" sz="2400" b="0" strike="noStrike" spc="-1" dirty="0">
              <a:latin typeface="Segoe UI Variable Text Semibold" pitchFamily="2" charset="0"/>
            </a:endParaRPr>
          </a:p>
          <a:p>
            <a:pPr algn="just">
              <a:lnSpc>
                <a:spcPct val="100000"/>
              </a:lnSpc>
              <a:tabLst>
                <a:tab pos="0" algn="l"/>
              </a:tabLst>
            </a:pPr>
            <a:r>
              <a:rPr lang="lt-LT" sz="2400" b="1" i="1" strike="noStrike" spc="-75" dirty="0">
                <a:solidFill>
                  <a:srgbClr val="FF6600"/>
                </a:solidFill>
                <a:latin typeface="Segoe UI Variable Text Semibold" pitchFamily="2" charset="0"/>
                <a:ea typeface="Times New Roman"/>
              </a:rPr>
              <a:t>				</a:t>
            </a:r>
            <a:r>
              <a:rPr lang="en-GB" sz="2400" b="1" i="1" strike="noStrike" spc="-75" dirty="0" err="1">
                <a:solidFill>
                  <a:srgbClr val="FF6600"/>
                </a:solidFill>
                <a:latin typeface="Segoe UI Variable Text Semibold" pitchFamily="2" charset="0"/>
                <a:ea typeface="Times New Roman"/>
              </a:rPr>
              <a:t>Ilgo</a:t>
            </a:r>
            <a:r>
              <a:rPr lang="en-GB" sz="2400" b="1" i="1" strike="noStrike" spc="-75" dirty="0">
                <a:solidFill>
                  <a:srgbClr val="FF6600"/>
                </a:solidFill>
                <a:latin typeface="Segoe UI Variable Text Semibold" pitchFamily="2" charset="0"/>
                <a:ea typeface="Times New Roman"/>
              </a:rPr>
              <a:t> </a:t>
            </a:r>
            <a:r>
              <a:rPr lang="en-GB" sz="2400" b="1" i="1" strike="noStrike" spc="-75" dirty="0" err="1">
                <a:solidFill>
                  <a:srgbClr val="FF6600"/>
                </a:solidFill>
                <a:latin typeface="Segoe UI Variable Text Semibold" pitchFamily="2" charset="0"/>
                <a:ea typeface="Times New Roman"/>
              </a:rPr>
              <a:t>gyvenimo</a:t>
            </a:r>
            <a:r>
              <a:rPr lang="en-GB" sz="2400" b="1" i="1" strike="noStrike" spc="-75" dirty="0">
                <a:solidFill>
                  <a:srgbClr val="FF6600"/>
                </a:solidFill>
                <a:latin typeface="Segoe UI Variable Text Semibold" pitchFamily="2" charset="0"/>
                <a:ea typeface="Times New Roman"/>
              </a:rPr>
              <a:t> </a:t>
            </a:r>
            <a:r>
              <a:rPr lang="en-GB" sz="2400" b="1" i="1" strike="noStrike" spc="-75" dirty="0" err="1">
                <a:solidFill>
                  <a:srgbClr val="FF6600"/>
                </a:solidFill>
                <a:latin typeface="Segoe UI Variable Text Semibold" pitchFamily="2" charset="0"/>
                <a:ea typeface="Times New Roman"/>
              </a:rPr>
              <a:t>linki</a:t>
            </a:r>
            <a:r>
              <a:rPr lang="lt-LT" sz="2400" b="1" i="1" strike="noStrike" spc="-75" dirty="0">
                <a:solidFill>
                  <a:srgbClr val="FF6600"/>
                </a:solidFill>
                <a:latin typeface="Segoe UI Variable Text Semibold" pitchFamily="2" charset="0"/>
                <a:ea typeface="Times New Roman"/>
              </a:rPr>
              <a:t>.</a:t>
            </a:r>
            <a:endParaRPr lang="lt-LT" sz="2400" b="0" strike="noStrike" spc="-1" dirty="0">
              <a:latin typeface="Segoe UI Variable Text Semibold" pitchFamily="2" charset="0"/>
            </a:endParaRPr>
          </a:p>
          <a:p>
            <a:pPr>
              <a:lnSpc>
                <a:spcPct val="100000"/>
              </a:lnSpc>
              <a:tabLst>
                <a:tab pos="0" algn="l"/>
              </a:tabLst>
            </a:pPr>
            <a:endParaRPr lang="lt-LT" sz="2400" b="0" strike="noStrike" spc="-1" dirty="0">
              <a:latin typeface="Arial"/>
            </a:endParaRPr>
          </a:p>
        </p:txBody>
      </p:sp>
      <p:pic>
        <p:nvPicPr>
          <p:cNvPr id="474" name="Paveikslėlis 3" descr="Cute boy and girl heads smiling Royalty Free Vector Image"/>
          <p:cNvPicPr/>
          <p:nvPr/>
        </p:nvPicPr>
        <p:blipFill>
          <a:blip r:embed="rId2"/>
          <a:srcRect l="41295" t="21469" b="32623"/>
          <a:stretch/>
        </p:blipFill>
        <p:spPr>
          <a:xfrm>
            <a:off x="6196860" y="1285394"/>
            <a:ext cx="965520" cy="588960"/>
          </a:xfrm>
          <a:prstGeom prst="rect">
            <a:avLst/>
          </a:prstGeom>
          <a:ln w="0">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CustomShape 1"/>
          <p:cNvSpPr/>
          <p:nvPr/>
        </p:nvSpPr>
        <p:spPr>
          <a:xfrm>
            <a:off x="2133720" y="287280"/>
            <a:ext cx="10057320" cy="144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50000"/>
              </a:lnSpc>
            </a:pPr>
            <a:endParaRPr lang="lt-LT" sz="3200" b="0" strike="noStrike" spc="-1" dirty="0">
              <a:latin typeface="Arial"/>
            </a:endParaRPr>
          </a:p>
        </p:txBody>
      </p:sp>
      <p:sp>
        <p:nvSpPr>
          <p:cNvPr id="476" name="CustomShape 2"/>
          <p:cNvSpPr/>
          <p:nvPr/>
        </p:nvSpPr>
        <p:spPr>
          <a:xfrm>
            <a:off x="5083920" y="1768929"/>
            <a:ext cx="6019117" cy="402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tabLst>
                <a:tab pos="0" algn="l"/>
              </a:tabLst>
            </a:pPr>
            <a:r>
              <a:rPr lang="lt-LT" sz="2400" b="1" strike="noStrike" spc="-75" dirty="0">
                <a:solidFill>
                  <a:srgbClr val="000000"/>
                </a:solidFill>
                <a:latin typeface="Segoe UI Variable Text Semibold" pitchFamily="2" charset="0"/>
                <a:ea typeface="Times New Roman"/>
              </a:rPr>
              <a:t>Kito</a:t>
            </a:r>
            <a:r>
              <a:rPr lang="en-US" sz="2400" b="1" strike="noStrike" spc="-75" dirty="0">
                <a:solidFill>
                  <a:srgbClr val="000000"/>
                </a:solidFill>
                <a:latin typeface="Segoe UI Variable Text Semibold" pitchFamily="2" charset="0"/>
                <a:ea typeface="Times New Roman"/>
              </a:rPr>
              <a:t>     </a:t>
            </a:r>
            <a:r>
              <a:rPr lang="lt-LT" sz="2400" b="1" strike="noStrike" spc="-75" dirty="0">
                <a:solidFill>
                  <a:srgbClr val="000000"/>
                </a:solidFill>
                <a:latin typeface="Segoe UI Variable Text Semibold" pitchFamily="2" charset="0"/>
                <a:ea typeface="Times New Roman"/>
              </a:rPr>
              <a:t>     žodžiai skambantys šventės metu.</a:t>
            </a:r>
            <a:endParaRPr lang="lt-LT" sz="2400" b="0" strike="noStrike" spc="-1" dirty="0">
              <a:latin typeface="Segoe UI Variable Text Semibold" pitchFamily="2" charset="0"/>
            </a:endParaRPr>
          </a:p>
          <a:p>
            <a:pPr algn="just">
              <a:lnSpc>
                <a:spcPct val="150000"/>
              </a:lnSpc>
              <a:tabLst>
                <a:tab pos="0" algn="l"/>
              </a:tabLst>
            </a:pPr>
            <a:endParaRPr lang="lt-LT" sz="2400" b="0" strike="noStrike" spc="-1" dirty="0">
              <a:latin typeface="Segoe UI Variable Text Semibold" pitchFamily="2" charset="0"/>
            </a:endParaRPr>
          </a:p>
          <a:p>
            <a:pPr algn="just">
              <a:lnSpc>
                <a:spcPct val="150000"/>
              </a:lnSpc>
              <a:tabLst>
                <a:tab pos="0" algn="l"/>
              </a:tabLst>
            </a:pPr>
            <a:r>
              <a:rPr lang="lt-LT" sz="2400" b="1" i="1" strike="noStrike" spc="-75" dirty="0">
                <a:solidFill>
                  <a:srgbClr val="FF6600"/>
                </a:solidFill>
                <a:latin typeface="Segoe UI Variable Text Semibold" pitchFamily="2" charset="0"/>
                <a:ea typeface="Times New Roman"/>
              </a:rPr>
              <a:t>Šiandien - saulėgrįžos šventė!</a:t>
            </a:r>
            <a:endParaRPr lang="lt-LT" sz="2400" b="0" strike="noStrike" spc="-1" dirty="0">
              <a:latin typeface="Segoe UI Variable Text Semibold" pitchFamily="2" charset="0"/>
            </a:endParaRPr>
          </a:p>
          <a:p>
            <a:pPr algn="just">
              <a:lnSpc>
                <a:spcPct val="150000"/>
              </a:lnSpc>
              <a:tabLst>
                <a:tab pos="0" algn="l"/>
              </a:tabLst>
            </a:pPr>
            <a:r>
              <a:rPr lang="lt-LT" sz="2400" b="1" i="1" strike="noStrike" spc="-75" dirty="0">
                <a:solidFill>
                  <a:srgbClr val="FF6600"/>
                </a:solidFill>
                <a:latin typeface="Segoe UI Variable Text Semibold" pitchFamily="2" charset="0"/>
                <a:ea typeface="Times New Roman"/>
              </a:rPr>
              <a:t>Tai - naujos pradžios diena. Šią dieną reikia degti žvakes, kad namuose būtų kuo daugiau šviesos, nes elnias </a:t>
            </a:r>
            <a:r>
              <a:rPr lang="lt-LT" sz="2400" b="1" i="1" strike="noStrike" spc="-75" dirty="0" err="1">
                <a:solidFill>
                  <a:srgbClr val="FF6600"/>
                </a:solidFill>
                <a:latin typeface="Segoe UI Variable Text Semibold" pitchFamily="2" charset="0"/>
                <a:ea typeface="Times New Roman"/>
              </a:rPr>
              <a:t>devyniaragis</a:t>
            </a:r>
            <a:r>
              <a:rPr lang="lt-LT" sz="2400" b="1" i="1" strike="noStrike" spc="-75" dirty="0">
                <a:solidFill>
                  <a:srgbClr val="FF6600"/>
                </a:solidFill>
                <a:latin typeface="Segoe UI Variable Text Semibold" pitchFamily="2" charset="0"/>
                <a:ea typeface="Times New Roman"/>
              </a:rPr>
              <a:t> išbėgo parnešti saulės savo raguose.</a:t>
            </a:r>
            <a:endParaRPr lang="lt-LT" sz="2400" b="0" strike="noStrike" spc="-1" dirty="0">
              <a:latin typeface="Segoe UI Variable Text Semibold" pitchFamily="2" charset="0"/>
            </a:endParaRPr>
          </a:p>
        </p:txBody>
      </p:sp>
      <p:pic>
        <p:nvPicPr>
          <p:cNvPr id="477" name="Paveikslėlis 3" descr="Cute boy and girl heads smiling Royalty Free Vector Image"/>
          <p:cNvPicPr/>
          <p:nvPr/>
        </p:nvPicPr>
        <p:blipFill>
          <a:blip r:embed="rId2"/>
          <a:srcRect t="22967" r="58988" b="31880"/>
          <a:stretch/>
        </p:blipFill>
        <p:spPr>
          <a:xfrm>
            <a:off x="5773348" y="1719360"/>
            <a:ext cx="675360" cy="579960"/>
          </a:xfrm>
          <a:prstGeom prst="rect">
            <a:avLst/>
          </a:prstGeom>
          <a:ln w="0">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Pasirinktinis 1">
      <a:dk1>
        <a:sysClr val="windowText" lastClr="000000"/>
      </a:dk1>
      <a:lt1>
        <a:sysClr val="window" lastClr="FFFFFF"/>
      </a:lt1>
      <a:dk2>
        <a:srgbClr val="1F497D"/>
      </a:dk2>
      <a:lt2>
        <a:srgbClr val="EEECE1"/>
      </a:lt2>
      <a:accent1>
        <a:srgbClr val="4F81BD"/>
      </a:accent1>
      <a:accent2>
        <a:srgbClr val="FFC000"/>
      </a:accent2>
      <a:accent3>
        <a:srgbClr val="9BBB59"/>
      </a:accent3>
      <a:accent4>
        <a:srgbClr val="8064A2"/>
      </a:accent4>
      <a:accent5>
        <a:srgbClr val="4BACC6"/>
      </a:accent5>
      <a:accent6>
        <a:srgbClr val="F9AD6F"/>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3C1C11"/>
      </a:accent1>
      <a:accent2>
        <a:srgbClr val="A05C1B"/>
      </a:accent2>
      <a:accent3>
        <a:srgbClr val="3C1C11"/>
      </a:accent3>
      <a:accent4>
        <a:srgbClr val="A05C1B"/>
      </a:accent4>
      <a:accent5>
        <a:srgbClr val="3C1C11"/>
      </a:accent5>
      <a:accent6>
        <a:srgbClr val="A05C1B"/>
      </a:accent6>
      <a:hlink>
        <a:srgbClr val="3C1C11"/>
      </a:hlink>
      <a:folHlink>
        <a:srgbClr val="3C1C11"/>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160092-deer-template-16x9</Template>
  <TotalTime>1684</TotalTime>
  <Words>1213</Words>
  <Application>Microsoft Office PowerPoint</Application>
  <PresentationFormat>Plačiaekranė</PresentationFormat>
  <Paragraphs>102</Paragraphs>
  <Slides>30</Slides>
  <Notes>0</Notes>
  <HiddenSlides>0</HiddenSlides>
  <MMClips>0</MMClips>
  <ScaleCrop>false</ScaleCrop>
  <HeadingPairs>
    <vt:vector size="6" baseType="variant">
      <vt:variant>
        <vt:lpstr>Naudojami šriftai</vt:lpstr>
      </vt:variant>
      <vt:variant>
        <vt:i4>7</vt:i4>
      </vt:variant>
      <vt:variant>
        <vt:lpstr>Tema</vt:lpstr>
      </vt:variant>
      <vt:variant>
        <vt:i4>9</vt:i4>
      </vt:variant>
      <vt:variant>
        <vt:lpstr>Skaidrių pavadinimai</vt:lpstr>
      </vt:variant>
      <vt:variant>
        <vt:i4>30</vt:i4>
      </vt:variant>
    </vt:vector>
  </HeadingPairs>
  <TitlesOfParts>
    <vt:vector size="46" baseType="lpstr">
      <vt:lpstr>Arial</vt:lpstr>
      <vt:lpstr>Calibri</vt:lpstr>
      <vt:lpstr>Comic Sans MS</vt:lpstr>
      <vt:lpstr>Segoe UI Variable Text Semibold</vt:lpstr>
      <vt:lpstr>Symbol</vt:lpstr>
      <vt:lpstr>Times New Roman</vt:lpstr>
      <vt:lpstr>Wingdings</vt:lpstr>
      <vt:lpstr>Office Theme</vt:lpstr>
      <vt:lpstr>Office Theme</vt:lpstr>
      <vt:lpstr>Office Theme</vt:lpstr>
      <vt:lpstr>Office Theme</vt:lpstr>
      <vt:lpstr>Office Theme</vt:lpstr>
      <vt:lpstr>Office Theme</vt:lpstr>
      <vt:lpstr>Office Theme</vt:lpstr>
      <vt:lpstr>Office Theme</vt:lpstr>
      <vt:lpstr>Office Theme</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                           „Tauta, nežinanti savo praeities, neturi ateities”                                                                    Jonas Basanavičius                                                                                                                                                    Parengė: mokytojos metodininkės Irma Rekuvienė ir Ramunė Petravičienė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pateiktis</dc:title>
  <dc:subject/>
  <dc:creator>Vartotojas</dc:creator>
  <dc:description/>
  <cp:lastModifiedBy>IRMA REKUVIENĖ</cp:lastModifiedBy>
  <cp:revision>166</cp:revision>
  <dcterms:created xsi:type="dcterms:W3CDTF">2020-12-16T12:51:10Z</dcterms:created>
  <dcterms:modified xsi:type="dcterms:W3CDTF">2024-11-22T12:17:50Z</dcterms:modified>
  <dc:language>lt-LT</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Plačiaekranė</vt:lpwstr>
  </property>
  <property fmtid="{D5CDD505-2E9C-101B-9397-08002B2CF9AE}" pid="9" name="ScaleCrop">
    <vt:bool>false</vt:bool>
  </property>
  <property fmtid="{D5CDD505-2E9C-101B-9397-08002B2CF9AE}" pid="10" name="ShareDoc">
    <vt:bool>false</vt:bool>
  </property>
  <property fmtid="{D5CDD505-2E9C-101B-9397-08002B2CF9AE}" pid="11" name="Slides">
    <vt:i4>43</vt:i4>
  </property>
</Properties>
</file>